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8.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9.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2.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3.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4.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5.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16.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7.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8.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9.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20.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21.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22.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23.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25.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26.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27.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8.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29.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30.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31.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32.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33.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34.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35.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36.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37.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38.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39.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40.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3"/>
  </p:notesMasterIdLst>
  <p:sldIdLst>
    <p:sldId id="272" r:id="rId2"/>
    <p:sldId id="274" r:id="rId3"/>
    <p:sldId id="273" r:id="rId4"/>
    <p:sldId id="276" r:id="rId5"/>
    <p:sldId id="278" r:id="rId6"/>
    <p:sldId id="279" r:id="rId7"/>
    <p:sldId id="280" r:id="rId8"/>
    <p:sldId id="282" r:id="rId9"/>
    <p:sldId id="284" r:id="rId10"/>
    <p:sldId id="285" r:id="rId11"/>
    <p:sldId id="286" r:id="rId12"/>
    <p:sldId id="287" r:id="rId13"/>
    <p:sldId id="289" r:id="rId14"/>
    <p:sldId id="290" r:id="rId15"/>
    <p:sldId id="331" r:id="rId16"/>
    <p:sldId id="307" r:id="rId17"/>
    <p:sldId id="308" r:id="rId18"/>
    <p:sldId id="309" r:id="rId19"/>
    <p:sldId id="310" r:id="rId20"/>
    <p:sldId id="311" r:id="rId21"/>
    <p:sldId id="312" r:id="rId22"/>
    <p:sldId id="313" r:id="rId23"/>
    <p:sldId id="314" r:id="rId24"/>
    <p:sldId id="315" r:id="rId25"/>
    <p:sldId id="299" r:id="rId26"/>
    <p:sldId id="332" r:id="rId27"/>
    <p:sldId id="318" r:id="rId28"/>
    <p:sldId id="319" r:id="rId29"/>
    <p:sldId id="320" r:id="rId30"/>
    <p:sldId id="321" r:id="rId31"/>
    <p:sldId id="322" r:id="rId32"/>
    <p:sldId id="323" r:id="rId33"/>
    <p:sldId id="324" r:id="rId34"/>
    <p:sldId id="325" r:id="rId35"/>
    <p:sldId id="326" r:id="rId36"/>
    <p:sldId id="327" r:id="rId37"/>
    <p:sldId id="328" r:id="rId38"/>
    <p:sldId id="334" r:id="rId39"/>
    <p:sldId id="333" r:id="rId40"/>
    <p:sldId id="335" r:id="rId41"/>
    <p:sldId id="271"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urphy, April" initials="M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5B"/>
    <a:srgbClr val="00A3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76" autoAdjust="0"/>
    <p:restoredTop sz="69829" autoAdjust="0"/>
  </p:normalViewPr>
  <p:slideViewPr>
    <p:cSldViewPr snapToGrid="0" snapToObjects="1">
      <p:cViewPr varScale="1">
        <p:scale>
          <a:sx n="47" d="100"/>
          <a:sy n="47" d="100"/>
        </p:scale>
        <p:origin x="1568" y="4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5" d="100"/>
          <a:sy n="85" d="100"/>
        </p:scale>
        <p:origin x="-3786"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2A1BB7-BB98-43F3-9B73-55FC1CA79F37}" type="doc">
      <dgm:prSet loTypeId="urn:microsoft.com/office/officeart/2011/layout/InterconnectedBlockProcess" loCatId="process" qsTypeId="urn:microsoft.com/office/officeart/2005/8/quickstyle/3d3" qsCatId="3D" csTypeId="urn:microsoft.com/office/officeart/2005/8/colors/accent1_2" csCatId="accent1" phldr="1"/>
      <dgm:spPr/>
      <dgm:t>
        <a:bodyPr/>
        <a:lstStyle/>
        <a:p>
          <a:endParaRPr lang="en-US"/>
        </a:p>
      </dgm:t>
    </dgm:pt>
    <dgm:pt modelId="{F1006D51-F34B-4114-A53B-FAF84F7244AB}" type="parTrans" cxnId="{72C9C452-4245-48D9-9E31-D477628BC2A5}">
      <dgm:prSet/>
      <dgm:spPr/>
      <dgm:t>
        <a:bodyPr/>
        <a:lstStyle/>
        <a:p>
          <a:endParaRPr lang="en-US"/>
        </a:p>
      </dgm:t>
    </dgm:pt>
    <dgm:pt modelId="{8514486E-4F51-489D-8777-E8223C2A87B8}">
      <dgm:prSet phldrT="[Text]"/>
      <dgm:spPr/>
      <dgm:t>
        <a:bodyPr/>
        <a:lstStyle/>
        <a:p>
          <a:r>
            <a:rPr lang="en-US" dirty="0" err="1"/>
            <a:t>Planification</a:t>
          </a:r>
          <a:endParaRPr lang="en-US" dirty="0"/>
        </a:p>
      </dgm:t>
    </dgm:pt>
    <dgm:pt modelId="{11BA7131-FE95-4305-9CC6-9E593255E626}" type="parTrans" cxnId="{B337B21A-C148-4715-8148-9C556F50A6D3}">
      <dgm:prSet/>
      <dgm:spPr/>
      <dgm:t>
        <a:bodyPr/>
        <a:lstStyle/>
        <a:p>
          <a:endParaRPr lang="en-US"/>
        </a:p>
      </dgm:t>
    </dgm:pt>
    <dgm:pt modelId="{3102A042-9170-49B7-AE32-F239F1318F12}">
      <dgm:prSet phldrT="[Text]" custT="1"/>
      <dgm:spPr/>
      <dgm:t>
        <a:bodyPr/>
        <a:lstStyle/>
        <a:p>
          <a:pPr algn="ctr"/>
          <a:br>
            <a:rPr lang="en-US" sz="1400" dirty="0">
              <a:solidFill>
                <a:schemeClr val="tx1"/>
              </a:solidFill>
            </a:rPr>
          </a:br>
          <a:r>
            <a:rPr lang="en-US" sz="1800" dirty="0" err="1">
              <a:solidFill>
                <a:schemeClr val="tx1"/>
              </a:solidFill>
            </a:rPr>
            <a:t>Stratégie</a:t>
          </a:r>
          <a:endParaRPr lang="en-US" sz="1800" dirty="0">
            <a:solidFill>
              <a:schemeClr val="tx1"/>
            </a:solidFill>
          </a:endParaRPr>
        </a:p>
      </dgm:t>
    </dgm:pt>
    <dgm:pt modelId="{8775C0A6-9387-47FE-812B-66EFCFC5446D}" type="sibTrans" cxnId="{B337B21A-C148-4715-8148-9C556F50A6D3}">
      <dgm:prSet/>
      <dgm:spPr/>
      <dgm:t>
        <a:bodyPr/>
        <a:lstStyle/>
        <a:p>
          <a:endParaRPr lang="en-US"/>
        </a:p>
      </dgm:t>
    </dgm:pt>
    <dgm:pt modelId="{0A0C41BA-D1B3-45EE-B963-436726F795E4}" type="parTrans" cxnId="{E599536D-E765-4612-A482-E2E65E24F73E}">
      <dgm:prSet/>
      <dgm:spPr/>
      <dgm:t>
        <a:bodyPr/>
        <a:lstStyle/>
        <a:p>
          <a:endParaRPr lang="en-US"/>
        </a:p>
      </dgm:t>
    </dgm:pt>
    <dgm:pt modelId="{6BF3FE36-8611-43A5-9843-C9012705BC20}">
      <dgm:prSet phldrT="[Text]" custT="1"/>
      <dgm:spPr/>
      <dgm:t>
        <a:bodyPr/>
        <a:lstStyle/>
        <a:p>
          <a:pPr algn="ctr"/>
          <a:r>
            <a:rPr lang="en-US" sz="1800" dirty="0" err="1">
              <a:solidFill>
                <a:schemeClr val="tx1"/>
              </a:solidFill>
            </a:rPr>
            <a:t>Mandat</a:t>
          </a:r>
          <a:endParaRPr lang="en-US" sz="1980" dirty="0">
            <a:solidFill>
              <a:srgbClr val="FF0000"/>
            </a:solidFill>
          </a:endParaRPr>
        </a:p>
      </dgm:t>
    </dgm:pt>
    <dgm:pt modelId="{9759CB5D-B326-459A-A692-6932ABC3FFE7}" type="sibTrans" cxnId="{E599536D-E765-4612-A482-E2E65E24F73E}">
      <dgm:prSet/>
      <dgm:spPr/>
      <dgm:t>
        <a:bodyPr/>
        <a:lstStyle/>
        <a:p>
          <a:endParaRPr lang="en-US"/>
        </a:p>
      </dgm:t>
    </dgm:pt>
    <dgm:pt modelId="{498E60A3-25C7-4960-BA4E-4183277331C7}" type="parTrans" cxnId="{344ED20E-9BA7-40B0-8252-16DAFC66BAA2}">
      <dgm:prSet/>
      <dgm:spPr/>
      <dgm:t>
        <a:bodyPr/>
        <a:lstStyle/>
        <a:p>
          <a:endParaRPr lang="en-US"/>
        </a:p>
      </dgm:t>
    </dgm:pt>
    <dgm:pt modelId="{8B0B22A8-B4C8-4F96-8A67-DD2BE8E008BB}">
      <dgm:prSet phldrT="[Text]" custT="1"/>
      <dgm:spPr/>
      <dgm:t>
        <a:bodyPr/>
        <a:lstStyle/>
        <a:p>
          <a:pPr algn="ctr"/>
          <a:r>
            <a:rPr lang="en-US" sz="1800" dirty="0" err="1">
              <a:solidFill>
                <a:schemeClr val="tx1"/>
              </a:solidFill>
            </a:rPr>
            <a:t>Membres</a:t>
          </a:r>
          <a:endParaRPr lang="en-US" sz="1800" dirty="0">
            <a:solidFill>
              <a:schemeClr val="tx1"/>
            </a:solidFill>
          </a:endParaRPr>
        </a:p>
        <a:p>
          <a:pPr algn="ctr"/>
          <a:r>
            <a:rPr lang="en-US" sz="1800" dirty="0" err="1">
              <a:solidFill>
                <a:schemeClr val="tx1"/>
              </a:solidFill>
            </a:rPr>
            <a:t>Ordre</a:t>
          </a:r>
          <a:r>
            <a:rPr lang="en-US" sz="1800" dirty="0">
              <a:solidFill>
                <a:schemeClr val="tx1"/>
              </a:solidFill>
            </a:rPr>
            <a:t> du jour</a:t>
          </a:r>
        </a:p>
        <a:p>
          <a:pPr algn="r"/>
          <a:endParaRPr lang="en-US" sz="1980" dirty="0"/>
        </a:p>
        <a:p>
          <a:pPr algn="ctr"/>
          <a:r>
            <a:rPr lang="en-US" sz="1800" b="1" dirty="0" err="1">
              <a:solidFill>
                <a:srgbClr val="003A5B"/>
              </a:solidFill>
            </a:rPr>
            <a:t>Président</a:t>
          </a:r>
          <a:r>
            <a:rPr lang="en-US" sz="1800" b="1" dirty="0">
              <a:solidFill>
                <a:srgbClr val="003A5B"/>
              </a:solidFill>
            </a:rPr>
            <a:t> du </a:t>
          </a:r>
          <a:r>
            <a:rPr lang="en-US" sz="1800" b="1" dirty="0" err="1">
              <a:solidFill>
                <a:srgbClr val="003A5B"/>
              </a:solidFill>
            </a:rPr>
            <a:t>comité</a:t>
          </a:r>
          <a:r>
            <a:rPr lang="en-US" sz="1800" b="1" dirty="0">
              <a:solidFill>
                <a:srgbClr val="003A5B"/>
              </a:solidFill>
            </a:rPr>
            <a:t> de </a:t>
          </a:r>
          <a:r>
            <a:rPr lang="en-US" sz="1800" b="1" dirty="0" err="1">
              <a:solidFill>
                <a:srgbClr val="003A5B"/>
              </a:solidFill>
            </a:rPr>
            <a:t>compétence</a:t>
          </a:r>
          <a:endParaRPr lang="en-US" sz="1800" b="1" dirty="0">
            <a:solidFill>
              <a:srgbClr val="003A5B"/>
            </a:solidFill>
          </a:endParaRPr>
        </a:p>
      </dgm:t>
    </dgm:pt>
    <dgm:pt modelId="{E6DEDBD5-ECBB-4717-AF20-7E14B357CA5A}" type="sibTrans" cxnId="{344ED20E-9BA7-40B0-8252-16DAFC66BAA2}">
      <dgm:prSet/>
      <dgm:spPr/>
      <dgm:t>
        <a:bodyPr/>
        <a:lstStyle/>
        <a:p>
          <a:endParaRPr lang="en-US"/>
        </a:p>
      </dgm:t>
    </dgm:pt>
    <dgm:pt modelId="{17076772-A30A-4EA5-A6DD-D76B34D86780}" type="parTrans" cxnId="{3CF304CD-C6A6-4B76-B615-207A8BAE11DC}">
      <dgm:prSet/>
      <dgm:spPr/>
      <dgm:t>
        <a:bodyPr/>
        <a:lstStyle/>
        <a:p>
          <a:endParaRPr lang="en-US"/>
        </a:p>
      </dgm:t>
    </dgm:pt>
    <dgm:pt modelId="{CE6C554E-2A83-4905-BB26-66DB60A60E83}">
      <dgm:prSet phldrT="[Text]" custT="1"/>
      <dgm:spPr/>
      <dgm:t>
        <a:bodyPr/>
        <a:lstStyle/>
        <a:p>
          <a:pPr algn="r"/>
          <a:endParaRPr lang="en-US" sz="1200" dirty="0"/>
        </a:p>
      </dgm:t>
    </dgm:pt>
    <dgm:pt modelId="{DEBD62CA-68DE-4F30-83EB-22F4D8F3C99E}" type="sibTrans" cxnId="{3CF304CD-C6A6-4B76-B615-207A8BAE11DC}">
      <dgm:prSet/>
      <dgm:spPr/>
      <dgm:t>
        <a:bodyPr/>
        <a:lstStyle/>
        <a:p>
          <a:endParaRPr lang="en-US"/>
        </a:p>
      </dgm:t>
    </dgm:pt>
    <dgm:pt modelId="{7B410B99-CEB8-466F-B99B-1BD2E2479C1D}" type="sibTrans" cxnId="{72C9C452-4245-48D9-9E31-D477628BC2A5}">
      <dgm:prSet/>
      <dgm:spPr/>
      <dgm:t>
        <a:bodyPr/>
        <a:lstStyle/>
        <a:p>
          <a:endParaRPr lang="en-US"/>
        </a:p>
      </dgm:t>
    </dgm:pt>
    <dgm:pt modelId="{C54EE311-2D64-403F-9125-91FDCE603CFF}" type="parTrans" cxnId="{F627F8F1-5D1D-4262-B7FE-E078647A8C09}">
      <dgm:prSet/>
      <dgm:spPr/>
      <dgm:t>
        <a:bodyPr/>
        <a:lstStyle/>
        <a:p>
          <a:endParaRPr lang="en-US"/>
        </a:p>
      </dgm:t>
    </dgm:pt>
    <dgm:pt modelId="{121283D7-3394-4176-B24D-EF859AC92276}">
      <dgm:prSet phldrT="[Text]"/>
      <dgm:spPr/>
      <dgm:t>
        <a:bodyPr/>
        <a:lstStyle/>
        <a:p>
          <a:r>
            <a:rPr lang="en-US" dirty="0" err="1"/>
            <a:t>Agrégation</a:t>
          </a:r>
          <a:endParaRPr lang="en-US" dirty="0"/>
        </a:p>
      </dgm:t>
    </dgm:pt>
    <dgm:pt modelId="{3F770A36-95CF-4D88-87D5-A944688BEF93}" type="parTrans" cxnId="{DD545DE5-D29C-4F4B-AD93-C7E3CD809A3A}">
      <dgm:prSet/>
      <dgm:spPr/>
      <dgm:t>
        <a:bodyPr/>
        <a:lstStyle/>
        <a:p>
          <a:endParaRPr lang="en-US"/>
        </a:p>
      </dgm:t>
    </dgm:pt>
    <dgm:pt modelId="{A4863110-487F-4A57-8C53-F66EEDC307B7}">
      <dgm:prSet phldrT="[Text]" custT="1"/>
      <dgm:spPr/>
      <dgm:t>
        <a:bodyPr/>
        <a:lstStyle/>
        <a:p>
          <a:pPr algn="ctr"/>
          <a:endParaRPr lang="en-US" sz="1980" dirty="0"/>
        </a:p>
        <a:p>
          <a:pPr algn="ctr"/>
          <a:r>
            <a:rPr lang="en-US" sz="1800" dirty="0" err="1"/>
            <a:t>Collecte</a:t>
          </a:r>
          <a:r>
            <a:rPr lang="en-US" sz="1800" dirty="0"/>
            <a:t> de </a:t>
          </a:r>
          <a:r>
            <a:rPr lang="en-US" sz="1800" dirty="0" err="1"/>
            <a:t>toutes</a:t>
          </a:r>
          <a:r>
            <a:rPr lang="en-US" sz="1800" dirty="0"/>
            <a:t> les </a:t>
          </a:r>
          <a:r>
            <a:rPr lang="en-US" sz="1800" dirty="0" err="1"/>
            <a:t>données</a:t>
          </a:r>
          <a:r>
            <a:rPr lang="en-US" sz="1800" dirty="0"/>
            <a:t> </a:t>
          </a:r>
          <a:r>
            <a:rPr lang="en-US" sz="1800" dirty="0" err="1"/>
            <a:t>d’évaluation</a:t>
          </a:r>
          <a:r>
            <a:rPr lang="en-US" sz="1800" dirty="0"/>
            <a:t> des </a:t>
          </a:r>
          <a:r>
            <a:rPr lang="en-US" sz="1800" dirty="0" err="1"/>
            <a:t>résidents</a:t>
          </a:r>
          <a:r>
            <a:rPr lang="en-US" sz="1800" dirty="0"/>
            <a:t> </a:t>
          </a:r>
          <a:r>
            <a:rPr lang="en-US" sz="1800" dirty="0" err="1"/>
            <a:t>utiles</a:t>
          </a:r>
          <a:endParaRPr lang="en-US" sz="1800" dirty="0"/>
        </a:p>
        <a:p>
          <a:pPr algn="ctr"/>
          <a:r>
            <a:rPr lang="en-US" sz="1800" dirty="0" err="1"/>
            <a:t>Élaboration</a:t>
          </a:r>
          <a:r>
            <a:rPr lang="en-US" sz="1800" dirty="0"/>
            <a:t> de son </a:t>
          </a:r>
          <a:r>
            <a:rPr lang="en-US" sz="1800" dirty="0" err="1"/>
            <a:t>propre</a:t>
          </a:r>
          <a:r>
            <a:rPr lang="en-US" sz="1800" dirty="0"/>
            <a:t> plan </a:t>
          </a:r>
          <a:r>
            <a:rPr lang="en-US" sz="1800" dirty="0" err="1"/>
            <a:t>d’apprentis</a:t>
          </a:r>
          <a:r>
            <a:rPr lang="en-US" sz="1800" dirty="0"/>
            <a:t>-sage</a:t>
          </a:r>
        </a:p>
      </dgm:t>
    </dgm:pt>
    <dgm:pt modelId="{4C9DB9D3-0217-43C6-9F19-B05127CA1417}" type="sibTrans" cxnId="{DD545DE5-D29C-4F4B-AD93-C7E3CD809A3A}">
      <dgm:prSet/>
      <dgm:spPr/>
      <dgm:t>
        <a:bodyPr/>
        <a:lstStyle/>
        <a:p>
          <a:endParaRPr lang="en-US"/>
        </a:p>
      </dgm:t>
    </dgm:pt>
    <dgm:pt modelId="{656C6312-E31F-44A0-B087-8B3611BBC60D}" type="parTrans" cxnId="{F0D5DDD0-20F1-4737-98D2-D323A559563F}">
      <dgm:prSet/>
      <dgm:spPr/>
      <dgm:t>
        <a:bodyPr/>
        <a:lstStyle/>
        <a:p>
          <a:endParaRPr lang="en-US"/>
        </a:p>
      </dgm:t>
    </dgm:pt>
    <dgm:pt modelId="{F097A816-8B87-414E-BCBC-B23F88BD46AB}">
      <dgm:prSet custT="1"/>
      <dgm:spPr/>
      <dgm:t>
        <a:bodyPr/>
        <a:lstStyle/>
        <a:p>
          <a:pPr algn="ctr"/>
          <a:endParaRPr lang="en-US" sz="1800" dirty="0">
            <a:solidFill>
              <a:srgbClr val="FF0000"/>
            </a:solidFill>
          </a:endParaRPr>
        </a:p>
        <a:p>
          <a:pPr algn="ctr"/>
          <a:r>
            <a:rPr lang="en-US" sz="1800" b="1" dirty="0">
              <a:solidFill>
                <a:srgbClr val="003A5B"/>
              </a:solidFill>
            </a:rPr>
            <a:t>AP/</a:t>
          </a:r>
          <a:r>
            <a:rPr lang="en-US" sz="1800" b="1" dirty="0" err="1">
              <a:solidFill>
                <a:srgbClr val="003A5B"/>
              </a:solidFill>
            </a:rPr>
            <a:t>résident</a:t>
          </a:r>
          <a:endParaRPr lang="en-US" sz="1800" b="1" dirty="0">
            <a:solidFill>
              <a:srgbClr val="003A5B"/>
            </a:solidFill>
          </a:endParaRPr>
        </a:p>
      </dgm:t>
    </dgm:pt>
    <dgm:pt modelId="{8B4BCBE6-1AE9-49A0-9EDB-8248DA886CE9}" type="sibTrans" cxnId="{F0D5DDD0-20F1-4737-98D2-D323A559563F}">
      <dgm:prSet/>
      <dgm:spPr/>
      <dgm:t>
        <a:bodyPr/>
        <a:lstStyle/>
        <a:p>
          <a:endParaRPr lang="en-US"/>
        </a:p>
      </dgm:t>
    </dgm:pt>
    <dgm:pt modelId="{28563ED7-038F-44C9-A748-B52576471FD1}" type="sibTrans" cxnId="{F627F8F1-5D1D-4262-B7FE-E078647A8C09}">
      <dgm:prSet/>
      <dgm:spPr/>
      <dgm:t>
        <a:bodyPr/>
        <a:lstStyle/>
        <a:p>
          <a:endParaRPr lang="en-US"/>
        </a:p>
      </dgm:t>
    </dgm:pt>
    <dgm:pt modelId="{84820A88-117A-455A-BBB8-E894AB5906F2}" type="parTrans" cxnId="{9E8B92BE-B747-426D-830E-B40BD9720E5F}">
      <dgm:prSet/>
      <dgm:spPr/>
      <dgm:t>
        <a:bodyPr/>
        <a:lstStyle/>
        <a:p>
          <a:endParaRPr lang="en-US"/>
        </a:p>
      </dgm:t>
    </dgm:pt>
    <dgm:pt modelId="{8F9C4267-34A0-4BA5-A813-FBBE3753D809}">
      <dgm:prSet/>
      <dgm:spPr/>
      <dgm:t>
        <a:bodyPr/>
        <a:lstStyle/>
        <a:p>
          <a:r>
            <a:rPr lang="en-US"/>
            <a:t>Synthèse </a:t>
          </a:r>
        </a:p>
      </dgm:t>
    </dgm:pt>
    <dgm:pt modelId="{02F463DA-9E6C-43E2-9D76-AA7B2B4F516A}" type="parTrans" cxnId="{A03C7C38-6C2D-4303-A2B0-F37768E3A902}">
      <dgm:prSet/>
      <dgm:spPr/>
      <dgm:t>
        <a:bodyPr/>
        <a:lstStyle/>
        <a:p>
          <a:endParaRPr lang="en-US"/>
        </a:p>
      </dgm:t>
    </dgm:pt>
    <dgm:pt modelId="{65528FF5-F6B3-422D-8372-F844AF7BB781}">
      <dgm:prSet custT="1"/>
      <dgm:spPr/>
      <dgm:t>
        <a:bodyPr/>
        <a:lstStyle/>
        <a:p>
          <a:pPr algn="ctr"/>
          <a:endParaRPr lang="en-US" sz="1980" dirty="0"/>
        </a:p>
        <a:p>
          <a:pPr algn="ctr"/>
          <a:r>
            <a:rPr lang="en-US" sz="1800" dirty="0"/>
            <a:t>Résumé de </a:t>
          </a:r>
          <a:r>
            <a:rPr lang="en-US" sz="1800" dirty="0" err="1"/>
            <a:t>données</a:t>
          </a:r>
          <a:r>
            <a:rPr lang="en-US" sz="1800" dirty="0"/>
            <a:t> </a:t>
          </a:r>
          <a:r>
            <a:rPr lang="en-US" sz="1800" dirty="0" err="1"/>
            <a:t>massives</a:t>
          </a:r>
          <a:r>
            <a:rPr lang="en-US" sz="1800" dirty="0"/>
            <a:t> et </a:t>
          </a:r>
          <a:r>
            <a:rPr lang="en-US" sz="1800" dirty="0" err="1"/>
            <a:t>ajout</a:t>
          </a:r>
          <a:r>
            <a:rPr lang="en-US" sz="1800" dirty="0"/>
            <a:t> de </a:t>
          </a:r>
          <a:r>
            <a:rPr lang="en-US" sz="1800" dirty="0" err="1"/>
            <a:t>contexte</a:t>
          </a:r>
          <a:endParaRPr lang="en-US" sz="1980" dirty="0"/>
        </a:p>
        <a:p>
          <a:pPr algn="ctr"/>
          <a:endParaRPr lang="en-US" sz="1980" dirty="0"/>
        </a:p>
      </dgm:t>
    </dgm:pt>
    <dgm:pt modelId="{A8CE6805-8A2D-44F8-9AF4-15EA77B9FE9D}" type="sibTrans" cxnId="{A03C7C38-6C2D-4303-A2B0-F37768E3A902}">
      <dgm:prSet/>
      <dgm:spPr/>
      <dgm:t>
        <a:bodyPr/>
        <a:lstStyle/>
        <a:p>
          <a:endParaRPr lang="en-US"/>
        </a:p>
      </dgm:t>
    </dgm:pt>
    <dgm:pt modelId="{4EFF4E1F-0CFE-4537-8BDC-4C25B5DFBA5C}" type="parTrans" cxnId="{BE4A9D6E-32F1-4876-986C-495454B4CDD2}">
      <dgm:prSet/>
      <dgm:spPr/>
      <dgm:t>
        <a:bodyPr/>
        <a:lstStyle/>
        <a:p>
          <a:endParaRPr lang="en-US"/>
        </a:p>
      </dgm:t>
    </dgm:pt>
    <dgm:pt modelId="{8677E522-8C1B-4425-BEEA-FBDD8EE6CEEB}">
      <dgm:prSet custT="1"/>
      <dgm:spPr/>
      <dgm:t>
        <a:bodyPr/>
        <a:lstStyle/>
        <a:p>
          <a:pPr algn="ctr"/>
          <a:r>
            <a:rPr lang="en-US" sz="1800" b="1" dirty="0" err="1">
              <a:solidFill>
                <a:srgbClr val="003A5B"/>
              </a:solidFill>
            </a:rPr>
            <a:t>Évaluateur</a:t>
          </a:r>
          <a:r>
            <a:rPr lang="en-US" sz="1800" b="1" dirty="0">
              <a:solidFill>
                <a:srgbClr val="003A5B"/>
              </a:solidFill>
            </a:rPr>
            <a:t> principal de dossiers</a:t>
          </a:r>
        </a:p>
      </dgm:t>
    </dgm:pt>
    <dgm:pt modelId="{05F82A4F-A92F-41A0-BA27-EE1519BA8FD8}" type="sibTrans" cxnId="{BE4A9D6E-32F1-4876-986C-495454B4CDD2}">
      <dgm:prSet/>
      <dgm:spPr/>
      <dgm:t>
        <a:bodyPr/>
        <a:lstStyle/>
        <a:p>
          <a:endParaRPr lang="en-US"/>
        </a:p>
      </dgm:t>
    </dgm:pt>
    <dgm:pt modelId="{FCF10110-D1DC-4D81-AE3E-EC29B3331A20}" type="sibTrans" cxnId="{9E8B92BE-B747-426D-830E-B40BD9720E5F}">
      <dgm:prSet/>
      <dgm:spPr/>
      <dgm:t>
        <a:bodyPr/>
        <a:lstStyle/>
        <a:p>
          <a:endParaRPr lang="en-US"/>
        </a:p>
      </dgm:t>
    </dgm:pt>
    <dgm:pt modelId="{D7483E08-B4F3-4188-A5BF-68F2E630321F}" type="parTrans" cxnId="{AB071E6F-0EF5-4CE8-A878-F2205EAF1CEE}">
      <dgm:prSet/>
      <dgm:spPr/>
      <dgm:t>
        <a:bodyPr/>
        <a:lstStyle/>
        <a:p>
          <a:endParaRPr lang="en-US"/>
        </a:p>
      </dgm:t>
    </dgm:pt>
    <dgm:pt modelId="{DC3399EE-0A07-462E-B474-F82A3C99FB05}">
      <dgm:prSet/>
      <dgm:spPr/>
      <dgm:t>
        <a:bodyPr/>
        <a:lstStyle/>
        <a:p>
          <a:r>
            <a:rPr lang="en-US"/>
            <a:t>Analyse secondaire</a:t>
          </a:r>
        </a:p>
      </dgm:t>
    </dgm:pt>
    <dgm:pt modelId="{B0A2E8DD-8941-4405-8DBC-737C249ABBDE}" type="parTrans" cxnId="{30B1B2D0-2895-44BF-90CB-AD65C1A26C38}">
      <dgm:prSet/>
      <dgm:spPr/>
      <dgm:t>
        <a:bodyPr/>
        <a:lstStyle/>
        <a:p>
          <a:endParaRPr lang="en-US"/>
        </a:p>
      </dgm:t>
    </dgm:pt>
    <dgm:pt modelId="{1BF454FD-D968-416C-A1D9-F59F4E2D2F51}">
      <dgm:prSet custT="1"/>
      <dgm:spPr/>
      <dgm:t>
        <a:bodyPr/>
        <a:lstStyle/>
        <a:p>
          <a:pPr algn="r"/>
          <a:endParaRPr lang="en-US" sz="1980"/>
        </a:p>
      </dgm:t>
    </dgm:pt>
    <dgm:pt modelId="{D679EF25-8777-48B9-8FB2-0C38375C163A}" type="sibTrans" cxnId="{30B1B2D0-2895-44BF-90CB-AD65C1A26C38}">
      <dgm:prSet/>
      <dgm:spPr/>
      <dgm:t>
        <a:bodyPr/>
        <a:lstStyle/>
        <a:p>
          <a:endParaRPr lang="en-US"/>
        </a:p>
      </dgm:t>
    </dgm:pt>
    <dgm:pt modelId="{14EC27E6-B910-4231-9DC0-2B588FD4531B}" type="parTrans" cxnId="{4896A098-8676-4CF6-8369-F022C8E700AB}">
      <dgm:prSet/>
      <dgm:spPr/>
      <dgm:t>
        <a:bodyPr/>
        <a:lstStyle/>
        <a:p>
          <a:endParaRPr lang="en-US"/>
        </a:p>
      </dgm:t>
    </dgm:pt>
    <dgm:pt modelId="{FA13BFCD-43DE-4A24-8D5F-9F25F19A8A30}">
      <dgm:prSet custT="1"/>
      <dgm:spPr/>
      <dgm:t>
        <a:bodyPr/>
        <a:lstStyle/>
        <a:p>
          <a:pPr algn="ctr"/>
          <a:r>
            <a:rPr lang="en-US" sz="1800" dirty="0" err="1"/>
            <a:t>Présentation</a:t>
          </a:r>
          <a:r>
            <a:rPr lang="en-US" sz="1800" dirty="0"/>
            <a:t> et discussion</a:t>
          </a:r>
        </a:p>
        <a:p>
          <a:pPr algn="ctr"/>
          <a:endParaRPr lang="en-US" sz="1980" dirty="0"/>
        </a:p>
        <a:p>
          <a:pPr algn="ctr"/>
          <a:endParaRPr lang="en-US" sz="1980" dirty="0"/>
        </a:p>
        <a:p>
          <a:pPr algn="ctr"/>
          <a:endParaRPr lang="en-US" sz="1980" dirty="0"/>
        </a:p>
      </dgm:t>
    </dgm:pt>
    <dgm:pt modelId="{087C5601-7096-43F7-AAB4-3D93AF3CA86B}" type="sibTrans" cxnId="{4896A098-8676-4CF6-8369-F022C8E700AB}">
      <dgm:prSet/>
      <dgm:spPr/>
      <dgm:t>
        <a:bodyPr/>
        <a:lstStyle/>
        <a:p>
          <a:endParaRPr lang="en-US"/>
        </a:p>
      </dgm:t>
    </dgm:pt>
    <dgm:pt modelId="{49D36F85-F0F5-484E-B7C1-BE051C454B70}" type="parTrans" cxnId="{0A8515E5-080F-4B48-A6F4-84A65826908E}">
      <dgm:prSet/>
      <dgm:spPr/>
      <dgm:t>
        <a:bodyPr/>
        <a:lstStyle/>
        <a:p>
          <a:endParaRPr lang="en-US"/>
        </a:p>
      </dgm:t>
    </dgm:pt>
    <dgm:pt modelId="{3CB51470-C8E3-4C92-8D30-6404F1B18975}">
      <dgm:prSet custT="1"/>
      <dgm:spPr/>
      <dgm:t>
        <a:bodyPr/>
        <a:lstStyle/>
        <a:p>
          <a:pPr algn="ctr"/>
          <a:r>
            <a:rPr lang="en-US" sz="1800" b="1" dirty="0" err="1">
              <a:solidFill>
                <a:srgbClr val="003A5B"/>
              </a:solidFill>
            </a:rPr>
            <a:t>Comité</a:t>
          </a:r>
          <a:r>
            <a:rPr lang="en-US" sz="1800" b="1" dirty="0">
              <a:solidFill>
                <a:srgbClr val="003A5B"/>
              </a:solidFill>
            </a:rPr>
            <a:t> de </a:t>
          </a:r>
          <a:r>
            <a:rPr lang="en-US" sz="1800" b="1" dirty="0" err="1">
              <a:solidFill>
                <a:srgbClr val="003A5B"/>
              </a:solidFill>
            </a:rPr>
            <a:t>compétence</a:t>
          </a:r>
          <a:endParaRPr lang="en-US" sz="1800" b="1" dirty="0">
            <a:solidFill>
              <a:srgbClr val="003A5B"/>
            </a:solidFill>
          </a:endParaRPr>
        </a:p>
      </dgm:t>
    </dgm:pt>
    <dgm:pt modelId="{014D6D08-C193-4CF3-9130-0BC82603679E}" type="sibTrans" cxnId="{0A8515E5-080F-4B48-A6F4-84A65826908E}">
      <dgm:prSet/>
      <dgm:spPr/>
      <dgm:t>
        <a:bodyPr/>
        <a:lstStyle/>
        <a:p>
          <a:endParaRPr lang="en-US"/>
        </a:p>
      </dgm:t>
    </dgm:pt>
    <dgm:pt modelId="{02C443FC-B9A1-4A5D-902F-2678D7EE7586}" type="sibTrans" cxnId="{AB071E6F-0EF5-4CE8-A878-F2205EAF1CEE}">
      <dgm:prSet/>
      <dgm:spPr/>
      <dgm:t>
        <a:bodyPr/>
        <a:lstStyle/>
        <a:p>
          <a:endParaRPr lang="en-US"/>
        </a:p>
      </dgm:t>
    </dgm:pt>
    <dgm:pt modelId="{28C2EF7A-0172-459E-9F45-58C773CBE084}" type="parTrans" cxnId="{DFD20471-86D5-4D1A-A450-CE6CC098ABFE}">
      <dgm:prSet/>
      <dgm:spPr/>
      <dgm:t>
        <a:bodyPr/>
        <a:lstStyle/>
        <a:p>
          <a:endParaRPr lang="en-US"/>
        </a:p>
      </dgm:t>
    </dgm:pt>
    <dgm:pt modelId="{3A6CDBC8-8468-4896-976A-91309F828596}">
      <dgm:prSet phldrT="[Text]"/>
      <dgm:spPr/>
      <dgm:t>
        <a:bodyPr/>
        <a:lstStyle/>
        <a:p>
          <a:r>
            <a:rPr lang="en-US"/>
            <a:t>Jugement</a:t>
          </a:r>
        </a:p>
      </dgm:t>
    </dgm:pt>
    <dgm:pt modelId="{2E3CED02-736D-44BE-BAF5-9A52ACF7E808}" type="parTrans" cxnId="{C4967E69-A0FB-4E6F-93F7-F2E28FEC6785}">
      <dgm:prSet/>
      <dgm:spPr/>
      <dgm:t>
        <a:bodyPr/>
        <a:lstStyle/>
        <a:p>
          <a:endParaRPr lang="en-US"/>
        </a:p>
      </dgm:t>
    </dgm:pt>
    <dgm:pt modelId="{C056E6D1-29AA-41DF-A4F5-7153E5852910}">
      <dgm:prSet phldrT="[Text]" custT="1"/>
      <dgm:spPr/>
      <dgm:t>
        <a:bodyPr/>
        <a:lstStyle/>
        <a:p>
          <a:pPr marL="0" lvl="0" algn="r" defTabSz="800100">
            <a:lnSpc>
              <a:spcPct val="90000"/>
            </a:lnSpc>
            <a:spcBef>
              <a:spcPct val="0"/>
            </a:spcBef>
            <a:spcAft>
              <a:spcPct val="35000"/>
            </a:spcAft>
            <a:buNone/>
          </a:pPr>
          <a:endParaRPr lang="en-US" sz="1800" dirty="0"/>
        </a:p>
        <a:p>
          <a:pPr marL="0" lvl="0" algn="ctr" defTabSz="800100">
            <a:lnSpc>
              <a:spcPct val="90000"/>
            </a:lnSpc>
            <a:spcBef>
              <a:spcPct val="0"/>
            </a:spcBef>
            <a:spcAft>
              <a:spcPct val="35000"/>
            </a:spcAft>
            <a:buNone/>
          </a:pPr>
          <a:r>
            <a:rPr lang="en-US" sz="1800" dirty="0" err="1"/>
            <a:t>Décisions</a:t>
          </a:r>
          <a:r>
            <a:rPr lang="en-US" sz="1800" dirty="0"/>
            <a:t> </a:t>
          </a:r>
        </a:p>
        <a:p>
          <a:pPr marL="0" lvl="0" algn="ctr" defTabSz="800100">
            <a:lnSpc>
              <a:spcPct val="90000"/>
            </a:lnSpc>
            <a:spcBef>
              <a:spcPct val="0"/>
            </a:spcBef>
            <a:spcAft>
              <a:spcPct val="35000"/>
            </a:spcAft>
            <a:buNone/>
          </a:pPr>
          <a:r>
            <a:rPr lang="en-US" sz="1800" dirty="0" err="1"/>
            <a:t>Décisions</a:t>
          </a:r>
          <a:r>
            <a:rPr lang="en-US" sz="1800" dirty="0"/>
            <a:t> sur la </a:t>
          </a:r>
          <a:r>
            <a:rPr lang="en-US" sz="1800" dirty="0" err="1"/>
            <a:t>réussite</a:t>
          </a:r>
          <a:r>
            <a:rPr lang="en-US" sz="1800" dirty="0"/>
            <a:t>, la progression et </a:t>
          </a:r>
          <a:r>
            <a:rPr lang="en-US" sz="1800" dirty="0" err="1"/>
            <a:t>l’obtention</a:t>
          </a:r>
          <a:r>
            <a:rPr lang="en-US" sz="1800" dirty="0"/>
            <a:t> du </a:t>
          </a:r>
          <a:r>
            <a:rPr lang="en-US" sz="1800" dirty="0" err="1"/>
            <a:t>diplôme</a:t>
          </a:r>
          <a:endParaRPr lang="en-US" sz="1800" dirty="0"/>
        </a:p>
        <a:p>
          <a:pPr marL="0" lvl="0" algn="r" defTabSz="800100">
            <a:lnSpc>
              <a:spcPct val="90000"/>
            </a:lnSpc>
            <a:spcBef>
              <a:spcPct val="0"/>
            </a:spcBef>
            <a:spcAft>
              <a:spcPct val="35000"/>
            </a:spcAft>
            <a:buNone/>
          </a:pPr>
          <a:endParaRPr lang="en-US" sz="1980" dirty="0"/>
        </a:p>
      </dgm:t>
    </dgm:pt>
    <dgm:pt modelId="{8F73F632-306A-4D27-BA54-BFBCBFF403D1}" type="sibTrans" cxnId="{C4967E69-A0FB-4E6F-93F7-F2E28FEC6785}">
      <dgm:prSet/>
      <dgm:spPr/>
      <dgm:t>
        <a:bodyPr/>
        <a:lstStyle/>
        <a:p>
          <a:endParaRPr lang="en-US"/>
        </a:p>
      </dgm:t>
    </dgm:pt>
    <dgm:pt modelId="{1637E6F2-A2E0-4A25-B231-45607BCD94CE}" type="parTrans" cxnId="{29D621DB-F943-4C1E-A23E-4BB2D3C7BA91}">
      <dgm:prSet/>
      <dgm:spPr/>
      <dgm:t>
        <a:bodyPr/>
        <a:lstStyle/>
        <a:p>
          <a:endParaRPr lang="en-US"/>
        </a:p>
      </dgm:t>
    </dgm:pt>
    <dgm:pt modelId="{81999BD6-1C17-4AA3-BD53-8DE4E6EF1C74}">
      <dgm:prSet custT="1"/>
      <dgm:spPr/>
      <dgm:t>
        <a:bodyPr/>
        <a:lstStyle/>
        <a:p>
          <a:pPr marL="0" marR="0" lvl="0" indent="0" algn="ctr" defTabSz="914400" eaLnBrk="1" fontAlgn="auto" latinLnBrk="0" hangingPunct="1">
            <a:lnSpc>
              <a:spcPct val="100000"/>
            </a:lnSpc>
            <a:spcBef>
              <a:spcPct val="0"/>
            </a:spcBef>
            <a:spcAft>
              <a:spcPct val="0"/>
            </a:spcAft>
            <a:buClrTx/>
            <a:buSzTx/>
            <a:buFontTx/>
            <a:buNone/>
            <a:defRPr/>
          </a:pPr>
          <a:r>
            <a:rPr lang="en-US" sz="1800" dirty="0" err="1"/>
            <a:t>Recomman-dation</a:t>
          </a:r>
          <a:r>
            <a:rPr lang="en-US" sz="1800" dirty="0"/>
            <a:t> de modifications au plan </a:t>
          </a:r>
          <a:r>
            <a:rPr lang="en-US" sz="1800" dirty="0" err="1"/>
            <a:t>d’apprentis</a:t>
          </a:r>
          <a:r>
            <a:rPr lang="en-US" sz="1800" dirty="0"/>
            <a:t>-sage</a:t>
          </a:r>
        </a:p>
        <a:p>
          <a:pPr marL="0" marR="0" lvl="0" indent="0" algn="ctr" defTabSz="914400" eaLnBrk="1" fontAlgn="auto" latinLnBrk="0" hangingPunct="1">
            <a:lnSpc>
              <a:spcPct val="100000"/>
            </a:lnSpc>
            <a:spcBef>
              <a:spcPct val="0"/>
            </a:spcBef>
            <a:spcAft>
              <a:spcPct val="0"/>
            </a:spcAft>
            <a:buClrTx/>
            <a:buSzTx/>
            <a:buFontTx/>
            <a:buNone/>
            <a:defRPr/>
          </a:pPr>
          <a:endParaRPr lang="en-US" sz="1980" dirty="0">
            <a:solidFill>
              <a:srgbClr val="FF0000"/>
            </a:solidFill>
          </a:endParaRPr>
        </a:p>
        <a:p>
          <a:pPr marL="0" marR="0" lvl="0" indent="0" algn="ctr" defTabSz="914400" eaLnBrk="1" fontAlgn="auto" latinLnBrk="0" hangingPunct="1">
            <a:lnSpc>
              <a:spcPct val="100000"/>
            </a:lnSpc>
            <a:spcBef>
              <a:spcPct val="0"/>
            </a:spcBef>
            <a:spcAft>
              <a:spcPct val="0"/>
            </a:spcAft>
            <a:buClrTx/>
            <a:buSzTx/>
            <a:buFontTx/>
            <a:buNone/>
            <a:defRPr/>
          </a:pPr>
          <a:r>
            <a:rPr lang="en-US" sz="1800" b="1" dirty="0" err="1">
              <a:solidFill>
                <a:srgbClr val="003A5B"/>
              </a:solidFill>
            </a:rPr>
            <a:t>Comité</a:t>
          </a:r>
          <a:r>
            <a:rPr lang="en-US" sz="1800" b="1" dirty="0">
              <a:solidFill>
                <a:srgbClr val="003A5B"/>
              </a:solidFill>
            </a:rPr>
            <a:t> de </a:t>
          </a:r>
          <a:r>
            <a:rPr lang="en-US" sz="1800" b="1" dirty="0" err="1">
              <a:solidFill>
                <a:srgbClr val="003A5B"/>
              </a:solidFill>
            </a:rPr>
            <a:t>compétence</a:t>
          </a:r>
          <a:endParaRPr lang="en-US" sz="1800" b="1" dirty="0">
            <a:solidFill>
              <a:srgbClr val="003A5B"/>
            </a:solidFill>
          </a:endParaRPr>
        </a:p>
        <a:p>
          <a:pPr marL="0" lvl="0" algn="ctr" defTabSz="800100">
            <a:lnSpc>
              <a:spcPct val="90000"/>
            </a:lnSpc>
            <a:spcBef>
              <a:spcPct val="0"/>
            </a:spcBef>
            <a:spcAft>
              <a:spcPct val="35000"/>
            </a:spcAft>
            <a:buNone/>
          </a:pPr>
          <a:endParaRPr lang="en-US" sz="1980" dirty="0"/>
        </a:p>
        <a:p>
          <a:pPr marL="0" lvl="0" algn="ctr" defTabSz="800100">
            <a:lnSpc>
              <a:spcPct val="90000"/>
            </a:lnSpc>
            <a:spcBef>
              <a:spcPct val="0"/>
            </a:spcBef>
            <a:spcAft>
              <a:spcPct val="35000"/>
            </a:spcAft>
            <a:buNone/>
          </a:pPr>
          <a:endParaRPr lang="en-US" sz="1980" dirty="0"/>
        </a:p>
      </dgm:t>
    </dgm:pt>
    <dgm:pt modelId="{89E2D600-6143-47AC-9F80-B419D11056FF}" type="sibTrans" cxnId="{29D621DB-F943-4C1E-A23E-4BB2D3C7BA91}">
      <dgm:prSet/>
      <dgm:spPr/>
      <dgm:t>
        <a:bodyPr/>
        <a:lstStyle/>
        <a:p>
          <a:endParaRPr lang="en-US"/>
        </a:p>
      </dgm:t>
    </dgm:pt>
    <dgm:pt modelId="{FADB40EC-0724-4EA9-AD65-416ED7DEFED2}" type="sibTrans" cxnId="{DFD20471-86D5-4D1A-A450-CE6CC098ABFE}">
      <dgm:prSet/>
      <dgm:spPr/>
      <dgm:t>
        <a:bodyPr/>
        <a:lstStyle/>
        <a:p>
          <a:endParaRPr lang="en-US"/>
        </a:p>
      </dgm:t>
    </dgm:pt>
    <dgm:pt modelId="{B6436BB2-690B-4A13-BE8D-C9EE53DF49C0}" type="parTrans" cxnId="{17680D18-27BB-4C7E-9E2E-427F999FDB42}">
      <dgm:prSet/>
      <dgm:spPr/>
      <dgm:t>
        <a:bodyPr/>
        <a:lstStyle/>
        <a:p>
          <a:endParaRPr lang="en-US"/>
        </a:p>
      </dgm:t>
    </dgm:pt>
    <dgm:pt modelId="{15BA7B79-BF14-4D14-B1F7-7768B8896E73}">
      <dgm:prSet phldrT="[Text]"/>
      <dgm:spPr/>
      <dgm:t>
        <a:bodyPr/>
        <a:lstStyle/>
        <a:p>
          <a:r>
            <a:rPr lang="en-US"/>
            <a:t>Diffusion</a:t>
          </a:r>
        </a:p>
      </dgm:t>
    </dgm:pt>
    <dgm:pt modelId="{0ADEEFE8-2BB5-46BE-A7BC-5FD022138EDF}" type="parTrans" cxnId="{4FAC5629-74EC-43AF-B5BB-3C35704EB62E}">
      <dgm:prSet/>
      <dgm:spPr/>
      <dgm:t>
        <a:bodyPr/>
        <a:lstStyle/>
        <a:p>
          <a:endParaRPr lang="en-US"/>
        </a:p>
      </dgm:t>
    </dgm:pt>
    <dgm:pt modelId="{8C343A78-8187-4635-BFA8-D322E26E7425}">
      <dgm:prSet phldrT="[Text]" custT="1"/>
      <dgm:spPr/>
      <dgm:t>
        <a:bodyPr/>
        <a:lstStyle/>
        <a:p>
          <a:pPr algn="r"/>
          <a:endParaRPr lang="en-US" sz="1980" dirty="0"/>
        </a:p>
        <a:p>
          <a:pPr algn="ctr"/>
          <a:r>
            <a:rPr lang="en-US" sz="1800" dirty="0"/>
            <a:t>Approbation des </a:t>
          </a:r>
          <a:r>
            <a:rPr lang="en-US" sz="1800" dirty="0" err="1"/>
            <a:t>décisions</a:t>
          </a:r>
          <a:r>
            <a:rPr lang="en-US" sz="1800" dirty="0"/>
            <a:t> du </a:t>
          </a:r>
          <a:r>
            <a:rPr lang="en-US" sz="1800" dirty="0" err="1"/>
            <a:t>comité</a:t>
          </a:r>
          <a:r>
            <a:rPr lang="en-US" sz="1800" dirty="0"/>
            <a:t> de </a:t>
          </a:r>
          <a:r>
            <a:rPr lang="en-US" sz="1800" dirty="0" err="1"/>
            <a:t>compétence</a:t>
          </a:r>
          <a:r>
            <a:rPr lang="en-US" sz="1800" dirty="0"/>
            <a:t>, diffusion aux </a:t>
          </a:r>
          <a:r>
            <a:rPr lang="en-US" sz="1800" dirty="0" err="1"/>
            <a:t>résidents</a:t>
          </a:r>
          <a:r>
            <a:rPr lang="en-US" sz="1800" dirty="0"/>
            <a:t> et </a:t>
          </a:r>
          <a:r>
            <a:rPr lang="en-US" sz="1800" dirty="0" err="1"/>
            <a:t>présentation</a:t>
          </a:r>
          <a:r>
            <a:rPr lang="en-US" sz="1800" dirty="0"/>
            <a:t> de rapports au </a:t>
          </a:r>
          <a:r>
            <a:rPr lang="en-US" sz="1800" dirty="0" err="1"/>
            <a:t>Collège</a:t>
          </a:r>
          <a:r>
            <a:rPr lang="en-US" sz="1800" dirty="0"/>
            <a:t> royal</a:t>
          </a:r>
        </a:p>
        <a:p>
          <a:pPr algn="ctr"/>
          <a:endParaRPr lang="en-US" sz="1980" dirty="0"/>
        </a:p>
        <a:p>
          <a:pPr algn="ctr"/>
          <a:endParaRPr lang="en-US" sz="1980" dirty="0"/>
        </a:p>
      </dgm:t>
    </dgm:pt>
    <dgm:pt modelId="{24A9C5BB-62D9-4506-B0A2-18423C707D98}" type="sibTrans" cxnId="{4FAC5629-74EC-43AF-B5BB-3C35704EB62E}">
      <dgm:prSet/>
      <dgm:spPr/>
      <dgm:t>
        <a:bodyPr/>
        <a:lstStyle/>
        <a:p>
          <a:endParaRPr lang="en-US"/>
        </a:p>
      </dgm:t>
    </dgm:pt>
    <dgm:pt modelId="{DA6D6076-1B11-47DE-876A-47BC222DF7D4}" type="parTrans" cxnId="{D669C561-2F00-48DE-B7A7-253E155AEDD3}">
      <dgm:prSet/>
      <dgm:spPr/>
      <dgm:t>
        <a:bodyPr/>
        <a:lstStyle/>
        <a:p>
          <a:endParaRPr lang="en-US"/>
        </a:p>
      </dgm:t>
    </dgm:pt>
    <dgm:pt modelId="{87013D2B-116D-4081-8BC7-86A96247BFED}">
      <dgm:prSet custT="1"/>
      <dgm:spPr/>
      <dgm:t>
        <a:bodyPr/>
        <a:lstStyle/>
        <a:p>
          <a:pPr algn="ctr"/>
          <a:r>
            <a:rPr lang="en-US" sz="1800" b="1" dirty="0">
              <a:solidFill>
                <a:srgbClr val="003A5B"/>
              </a:solidFill>
            </a:rPr>
            <a:t>CPR/DP, AP</a:t>
          </a:r>
        </a:p>
      </dgm:t>
    </dgm:pt>
    <dgm:pt modelId="{B12C67BF-1DF4-4E12-834E-415D3A3C9C25}" type="sibTrans" cxnId="{D669C561-2F00-48DE-B7A7-253E155AEDD3}">
      <dgm:prSet/>
      <dgm:spPr/>
      <dgm:t>
        <a:bodyPr/>
        <a:lstStyle/>
        <a:p>
          <a:endParaRPr lang="en-US"/>
        </a:p>
      </dgm:t>
    </dgm:pt>
    <dgm:pt modelId="{0E7FB1FB-5C3D-437B-BFC6-9057BA1D74F4}" type="sibTrans" cxnId="{17680D18-27BB-4C7E-9E2E-427F999FDB42}">
      <dgm:prSet/>
      <dgm:spPr/>
      <dgm:t>
        <a:bodyPr/>
        <a:lstStyle/>
        <a:p>
          <a:endParaRPr lang="en-US"/>
        </a:p>
      </dgm:t>
    </dgm:pt>
    <dgm:pt modelId="{D46F090A-176F-4FBC-A47E-77E5CA0FBD93}" type="pres">
      <dgm:prSet presAssocID="{422A1BB7-BB98-43F3-9B73-55FC1CA79F37}" presName="Name0" presStyleCnt="0">
        <dgm:presLayoutVars>
          <dgm:chMax val="7"/>
          <dgm:chPref val="5"/>
          <dgm:dir/>
          <dgm:animOne val="branch"/>
          <dgm:animLvl val="lvl"/>
        </dgm:presLayoutVars>
      </dgm:prSet>
      <dgm:spPr/>
    </dgm:pt>
    <dgm:pt modelId="{8E450C8F-601F-4764-822B-3ED910139F36}" type="pres">
      <dgm:prSet presAssocID="{15BA7B79-BF14-4D14-B1F7-7768B8896E73}" presName="ChildAccent6" presStyleCnt="0"/>
      <dgm:spPr/>
    </dgm:pt>
    <dgm:pt modelId="{92352609-37D6-49BC-A788-DFB73297A479}" type="pres">
      <dgm:prSet presAssocID="{15BA7B79-BF14-4D14-B1F7-7768B8896E73}" presName="ChildAccent" presStyleLbl="alignImgPlace1" presStyleIdx="0" presStyleCnt="6" custScaleX="103147"/>
      <dgm:spPr/>
    </dgm:pt>
    <dgm:pt modelId="{5F4A79F6-2FD4-4CD4-9793-C3854F4BD045}" type="pres">
      <dgm:prSet presAssocID="{15BA7B79-BF14-4D14-B1F7-7768B8896E73}" presName="Child6" presStyleLbl="revTx" presStyleIdx="0" presStyleCnt="0">
        <dgm:presLayoutVars>
          <dgm:chMax val="0"/>
          <dgm:chPref val="0"/>
          <dgm:bulletEnabled val="1"/>
        </dgm:presLayoutVars>
      </dgm:prSet>
      <dgm:spPr/>
    </dgm:pt>
    <dgm:pt modelId="{C8DBC799-355F-45C9-97EA-8A1CFFBB52E4}" type="pres">
      <dgm:prSet presAssocID="{15BA7B79-BF14-4D14-B1F7-7768B8896E73}" presName="Parent6" presStyleLbl="node1" presStyleIdx="0" presStyleCnt="6" custScaleX="98678">
        <dgm:presLayoutVars>
          <dgm:chMax val="2"/>
          <dgm:chPref val="1"/>
          <dgm:bulletEnabled val="1"/>
        </dgm:presLayoutVars>
      </dgm:prSet>
      <dgm:spPr/>
    </dgm:pt>
    <dgm:pt modelId="{43F8196E-1112-4833-AD1E-754458029D2F}" type="pres">
      <dgm:prSet presAssocID="{3A6CDBC8-8468-4896-976A-91309F828596}" presName="ChildAccent5" presStyleCnt="0"/>
      <dgm:spPr/>
    </dgm:pt>
    <dgm:pt modelId="{875CF858-2F50-4ED2-8E85-03F2BFD17204}" type="pres">
      <dgm:prSet presAssocID="{3A6CDBC8-8468-4896-976A-91309F828596}" presName="ChildAccent" presStyleLbl="alignImgPlace1" presStyleIdx="1" presStyleCnt="6" custScaleY="134264" custLinFactNeighborX="1658" custLinFactNeighborY="6528"/>
      <dgm:spPr/>
    </dgm:pt>
    <dgm:pt modelId="{853C4549-B497-4D21-B5E8-868088117699}" type="pres">
      <dgm:prSet presAssocID="{3A6CDBC8-8468-4896-976A-91309F828596}" presName="Child5" presStyleLbl="revTx" presStyleIdx="0" presStyleCnt="0">
        <dgm:presLayoutVars>
          <dgm:chMax val="0"/>
          <dgm:chPref val="0"/>
          <dgm:bulletEnabled val="1"/>
        </dgm:presLayoutVars>
      </dgm:prSet>
      <dgm:spPr/>
    </dgm:pt>
    <dgm:pt modelId="{2E3B9A7E-20B8-464C-8E8C-52AF59D74F4F}" type="pres">
      <dgm:prSet presAssocID="{3A6CDBC8-8468-4896-976A-91309F828596}" presName="Parent5" presStyleLbl="node1" presStyleIdx="1" presStyleCnt="6">
        <dgm:presLayoutVars>
          <dgm:chMax val="2"/>
          <dgm:chPref val="1"/>
          <dgm:bulletEnabled val="1"/>
        </dgm:presLayoutVars>
      </dgm:prSet>
      <dgm:spPr/>
    </dgm:pt>
    <dgm:pt modelId="{7C610621-44D2-4EAB-A799-C6826EF16520}" type="pres">
      <dgm:prSet presAssocID="{DC3399EE-0A07-462E-B474-F82A3C99FB05}" presName="ChildAccent4" presStyleCnt="0"/>
      <dgm:spPr/>
    </dgm:pt>
    <dgm:pt modelId="{4FC44A59-807B-4CEF-B554-168D135649EC}" type="pres">
      <dgm:prSet presAssocID="{DC3399EE-0A07-462E-B474-F82A3C99FB05}" presName="ChildAccent" presStyleLbl="alignImgPlace1" presStyleIdx="2" presStyleCnt="6"/>
      <dgm:spPr/>
    </dgm:pt>
    <dgm:pt modelId="{0A066348-E340-419F-B576-2001621C3801}" type="pres">
      <dgm:prSet presAssocID="{DC3399EE-0A07-462E-B474-F82A3C99FB05}" presName="Child4" presStyleLbl="revTx" presStyleIdx="0" presStyleCnt="0">
        <dgm:presLayoutVars>
          <dgm:chMax val="0"/>
          <dgm:chPref val="0"/>
          <dgm:bulletEnabled val="1"/>
        </dgm:presLayoutVars>
      </dgm:prSet>
      <dgm:spPr/>
    </dgm:pt>
    <dgm:pt modelId="{B9A62E96-4661-4B3C-AF35-0B143F99D1C8}" type="pres">
      <dgm:prSet presAssocID="{DC3399EE-0A07-462E-B474-F82A3C99FB05}" presName="Parent4" presStyleLbl="node1" presStyleIdx="2" presStyleCnt="6">
        <dgm:presLayoutVars>
          <dgm:chMax val="2"/>
          <dgm:chPref val="1"/>
          <dgm:bulletEnabled val="1"/>
        </dgm:presLayoutVars>
      </dgm:prSet>
      <dgm:spPr/>
    </dgm:pt>
    <dgm:pt modelId="{B4F279A4-226E-4C47-B2E0-7B79396FFB6C}" type="pres">
      <dgm:prSet presAssocID="{8F9C4267-34A0-4BA5-A813-FBBE3753D809}" presName="ChildAccent3" presStyleCnt="0"/>
      <dgm:spPr/>
    </dgm:pt>
    <dgm:pt modelId="{666B6435-2219-41B5-AA87-864754CE5DC4}" type="pres">
      <dgm:prSet presAssocID="{8F9C4267-34A0-4BA5-A813-FBBE3753D809}" presName="ChildAccent" presStyleLbl="alignImgPlace1" presStyleIdx="3" presStyleCnt="6"/>
      <dgm:spPr/>
    </dgm:pt>
    <dgm:pt modelId="{8C289478-1359-4212-88BD-212B6EE2F9C9}" type="pres">
      <dgm:prSet presAssocID="{8F9C4267-34A0-4BA5-A813-FBBE3753D809}" presName="Child3" presStyleLbl="revTx" presStyleIdx="0" presStyleCnt="0">
        <dgm:presLayoutVars>
          <dgm:chMax val="0"/>
          <dgm:chPref val="0"/>
          <dgm:bulletEnabled val="1"/>
        </dgm:presLayoutVars>
      </dgm:prSet>
      <dgm:spPr/>
    </dgm:pt>
    <dgm:pt modelId="{D15ABDBF-9B70-41E8-BB23-EEE5A07357CC}" type="pres">
      <dgm:prSet presAssocID="{8F9C4267-34A0-4BA5-A813-FBBE3753D809}" presName="Parent3" presStyleLbl="node1" presStyleIdx="3" presStyleCnt="6">
        <dgm:presLayoutVars>
          <dgm:chMax val="2"/>
          <dgm:chPref val="1"/>
          <dgm:bulletEnabled val="1"/>
        </dgm:presLayoutVars>
      </dgm:prSet>
      <dgm:spPr/>
    </dgm:pt>
    <dgm:pt modelId="{F33E702F-3881-44B1-A752-6A05754C42AF}" type="pres">
      <dgm:prSet presAssocID="{121283D7-3394-4176-B24D-EF859AC92276}" presName="ChildAccent2" presStyleCnt="0"/>
      <dgm:spPr/>
    </dgm:pt>
    <dgm:pt modelId="{C61F0D7E-3125-44F5-A5D9-F562D6734FE6}" type="pres">
      <dgm:prSet presAssocID="{121283D7-3394-4176-B24D-EF859AC92276}" presName="ChildAccent" presStyleLbl="alignImgPlace1" presStyleIdx="4" presStyleCnt="6" custScaleY="126744" custLinFactNeighborX="0" custLinFactNeighborY="12856"/>
      <dgm:spPr/>
    </dgm:pt>
    <dgm:pt modelId="{EED67D34-D875-4375-8E50-91A41AC09617}" type="pres">
      <dgm:prSet presAssocID="{121283D7-3394-4176-B24D-EF859AC92276}" presName="Child2" presStyleLbl="revTx" presStyleIdx="0" presStyleCnt="0">
        <dgm:presLayoutVars>
          <dgm:chMax val="0"/>
          <dgm:chPref val="0"/>
          <dgm:bulletEnabled val="1"/>
        </dgm:presLayoutVars>
      </dgm:prSet>
      <dgm:spPr/>
    </dgm:pt>
    <dgm:pt modelId="{28C9223E-E672-4671-BFBF-FFA42B5AD520}" type="pres">
      <dgm:prSet presAssocID="{121283D7-3394-4176-B24D-EF859AC92276}" presName="Parent2" presStyleLbl="node1" presStyleIdx="4" presStyleCnt="6">
        <dgm:presLayoutVars>
          <dgm:chMax val="2"/>
          <dgm:chPref val="1"/>
          <dgm:bulletEnabled val="1"/>
        </dgm:presLayoutVars>
      </dgm:prSet>
      <dgm:spPr/>
    </dgm:pt>
    <dgm:pt modelId="{28E46E1F-0740-4A24-BAE8-84C45C32B032}" type="pres">
      <dgm:prSet presAssocID="{8514486E-4F51-489D-8777-E8223C2A87B8}" presName="ChildAccent1" presStyleCnt="0"/>
      <dgm:spPr/>
    </dgm:pt>
    <dgm:pt modelId="{E71CC16D-FECF-40C2-8D0D-7E85071462E6}" type="pres">
      <dgm:prSet presAssocID="{8514486E-4F51-489D-8777-E8223C2A87B8}" presName="ChildAccent" presStyleLbl="alignImgPlace1" presStyleIdx="5" presStyleCnt="6"/>
      <dgm:spPr/>
    </dgm:pt>
    <dgm:pt modelId="{1E9DF1C7-DA27-429C-97E6-90A4DBACF3BC}" type="pres">
      <dgm:prSet presAssocID="{8514486E-4F51-489D-8777-E8223C2A87B8}" presName="Child1" presStyleLbl="revTx" presStyleIdx="0" presStyleCnt="0">
        <dgm:presLayoutVars>
          <dgm:chMax val="0"/>
          <dgm:chPref val="0"/>
          <dgm:bulletEnabled val="1"/>
        </dgm:presLayoutVars>
      </dgm:prSet>
      <dgm:spPr/>
    </dgm:pt>
    <dgm:pt modelId="{4FCEF1A4-FAEE-4AC8-83E6-D0A2B2F7828E}" type="pres">
      <dgm:prSet presAssocID="{8514486E-4F51-489D-8777-E8223C2A87B8}" presName="Parent1" presStyleLbl="node1" presStyleIdx="5" presStyleCnt="6">
        <dgm:presLayoutVars>
          <dgm:chMax val="2"/>
          <dgm:chPref val="1"/>
          <dgm:bulletEnabled val="1"/>
        </dgm:presLayoutVars>
      </dgm:prSet>
      <dgm:spPr/>
    </dgm:pt>
  </dgm:ptLst>
  <dgm:cxnLst>
    <dgm:cxn modelId="{7AE0C40A-7651-4907-9961-294041B30CA8}" type="presOf" srcId="{FA13BFCD-43DE-4A24-8D5F-9F25F19A8A30}" destId="{4FC44A59-807B-4CEF-B554-168D135649EC}" srcOrd="0" destOrd="1" presId="urn:microsoft.com/office/officeart/2011/layout/InterconnectedBlockProcess"/>
    <dgm:cxn modelId="{34ADCC0D-96F5-4321-9C81-D0C4D594823C}" type="presOf" srcId="{6BF3FE36-8611-43A5-9843-C9012705BC20}" destId="{E71CC16D-FECF-40C2-8D0D-7E85071462E6}" srcOrd="0" destOrd="1" presId="urn:microsoft.com/office/officeart/2011/layout/InterconnectedBlockProcess"/>
    <dgm:cxn modelId="{344ED20E-9BA7-40B0-8252-16DAFC66BAA2}" srcId="{8514486E-4F51-489D-8777-E8223C2A87B8}" destId="{8B0B22A8-B4C8-4F96-8A67-DD2BE8E008BB}" srcOrd="2" destOrd="0" parTransId="{498E60A3-25C7-4960-BA4E-4183277331C7}" sibTransId="{E6DEDBD5-ECBB-4717-AF20-7E14B357CA5A}"/>
    <dgm:cxn modelId="{D8069A11-192B-4178-9172-6FCA58AB8FC9}" type="presOf" srcId="{65528FF5-F6B3-422D-8372-F844AF7BB781}" destId="{666B6435-2219-41B5-AA87-864754CE5DC4}" srcOrd="0" destOrd="0" presId="urn:microsoft.com/office/officeart/2011/layout/InterconnectedBlockProcess"/>
    <dgm:cxn modelId="{17680D18-27BB-4C7E-9E2E-427F999FDB42}" srcId="{422A1BB7-BB98-43F3-9B73-55FC1CA79F37}" destId="{15BA7B79-BF14-4D14-B1F7-7768B8896E73}" srcOrd="5" destOrd="0" parTransId="{B6436BB2-690B-4A13-BE8D-C9EE53DF49C0}" sibTransId="{0E7FB1FB-5C3D-437B-BFC6-9057BA1D74F4}"/>
    <dgm:cxn modelId="{46D53118-B6B0-4F92-8B84-3BF1CA53048C}" type="presOf" srcId="{3CB51470-C8E3-4C92-8D30-6404F1B18975}" destId="{0A066348-E340-419F-B576-2001621C3801}" srcOrd="1" destOrd="2" presId="urn:microsoft.com/office/officeart/2011/layout/InterconnectedBlockProcess"/>
    <dgm:cxn modelId="{DC95C519-F996-49D7-8B8E-4EB5EF3821B6}" type="presOf" srcId="{87013D2B-116D-4081-8BC7-86A96247BFED}" destId="{5F4A79F6-2FD4-4CD4-9793-C3854F4BD045}" srcOrd="1" destOrd="1" presId="urn:microsoft.com/office/officeart/2011/layout/InterconnectedBlockProcess"/>
    <dgm:cxn modelId="{93D2471A-53C5-492F-B8C5-2945C462AB09}" type="presOf" srcId="{C056E6D1-29AA-41DF-A4F5-7153E5852910}" destId="{875CF858-2F50-4ED2-8E85-03F2BFD17204}" srcOrd="0" destOrd="0" presId="urn:microsoft.com/office/officeart/2011/layout/InterconnectedBlockProcess"/>
    <dgm:cxn modelId="{B337B21A-C148-4715-8148-9C556F50A6D3}" srcId="{8514486E-4F51-489D-8777-E8223C2A87B8}" destId="{3102A042-9170-49B7-AE32-F239F1318F12}" srcOrd="0" destOrd="0" parTransId="{11BA7131-FE95-4305-9CC6-9E593255E626}" sibTransId="{8775C0A6-9387-47FE-812B-66EFCFC5446D}"/>
    <dgm:cxn modelId="{DA6EA41E-4989-477E-859D-FDDE197F3D30}" type="presOf" srcId="{422A1BB7-BB98-43F3-9B73-55FC1CA79F37}" destId="{D46F090A-176F-4FBC-A47E-77E5CA0FBD93}" srcOrd="0" destOrd="0" presId="urn:microsoft.com/office/officeart/2011/layout/InterconnectedBlockProcess"/>
    <dgm:cxn modelId="{CAD84E20-678B-46DE-8A7D-B14368C5BC66}" type="presOf" srcId="{6BF3FE36-8611-43A5-9843-C9012705BC20}" destId="{1E9DF1C7-DA27-429C-97E6-90A4DBACF3BC}" srcOrd="1" destOrd="1" presId="urn:microsoft.com/office/officeart/2011/layout/InterconnectedBlockProcess"/>
    <dgm:cxn modelId="{A6B02B28-4A28-4B1F-B3EF-285736913F1F}" type="presOf" srcId="{3CB51470-C8E3-4C92-8D30-6404F1B18975}" destId="{4FC44A59-807B-4CEF-B554-168D135649EC}" srcOrd="0" destOrd="2" presId="urn:microsoft.com/office/officeart/2011/layout/InterconnectedBlockProcess"/>
    <dgm:cxn modelId="{92A57029-C51B-48A4-967C-70DE2B69B8B7}" type="presOf" srcId="{F097A816-8B87-414E-BCBC-B23F88BD46AB}" destId="{EED67D34-D875-4375-8E50-91A41AC09617}" srcOrd="1" destOrd="1" presId="urn:microsoft.com/office/officeart/2011/layout/InterconnectedBlockProcess"/>
    <dgm:cxn modelId="{4FAC5629-74EC-43AF-B5BB-3C35704EB62E}" srcId="{15BA7B79-BF14-4D14-B1F7-7768B8896E73}" destId="{8C343A78-8187-4635-BFA8-D322E26E7425}" srcOrd="0" destOrd="0" parTransId="{0ADEEFE8-2BB5-46BE-A7BC-5FD022138EDF}" sibTransId="{24A9C5BB-62D9-4506-B0A2-18423C707D98}"/>
    <dgm:cxn modelId="{C0D49A2C-C449-49A8-AFB0-16670C339B2F}" type="presOf" srcId="{F097A816-8B87-414E-BCBC-B23F88BD46AB}" destId="{C61F0D7E-3125-44F5-A5D9-F562D6734FE6}" srcOrd="0" destOrd="1" presId="urn:microsoft.com/office/officeart/2011/layout/InterconnectedBlockProcess"/>
    <dgm:cxn modelId="{BD932A33-7B28-4FCA-97EC-12E63CACDAFA}" type="presOf" srcId="{CE6C554E-2A83-4905-BB26-66DB60A60E83}" destId="{E71CC16D-FECF-40C2-8D0D-7E85071462E6}" srcOrd="0" destOrd="3" presId="urn:microsoft.com/office/officeart/2011/layout/InterconnectedBlockProcess"/>
    <dgm:cxn modelId="{A03C7C38-6C2D-4303-A2B0-F37768E3A902}" srcId="{8F9C4267-34A0-4BA5-A813-FBBE3753D809}" destId="{65528FF5-F6B3-422D-8372-F844AF7BB781}" srcOrd="0" destOrd="0" parTransId="{02F463DA-9E6C-43E2-9D76-AA7B2B4F516A}" sibTransId="{A8CE6805-8A2D-44F8-9AF4-15EA77B9FE9D}"/>
    <dgm:cxn modelId="{D669C561-2F00-48DE-B7A7-253E155AEDD3}" srcId="{15BA7B79-BF14-4D14-B1F7-7768B8896E73}" destId="{87013D2B-116D-4081-8BC7-86A96247BFED}" srcOrd="1" destOrd="0" parTransId="{DA6D6076-1B11-47DE-876A-47BC222DF7D4}" sibTransId="{B12C67BF-1DF4-4E12-834E-415D3A3C9C25}"/>
    <dgm:cxn modelId="{DD886A43-B42D-42B4-B3EE-DB6E0913A021}" type="presOf" srcId="{8F9C4267-34A0-4BA5-A813-FBBE3753D809}" destId="{D15ABDBF-9B70-41E8-BB23-EEE5A07357CC}" srcOrd="0" destOrd="0" presId="urn:microsoft.com/office/officeart/2011/layout/InterconnectedBlockProcess"/>
    <dgm:cxn modelId="{0F08BA64-A191-4DF2-B3B3-369109E451F3}" type="presOf" srcId="{8677E522-8C1B-4425-BEEA-FBDD8EE6CEEB}" destId="{8C289478-1359-4212-88BD-212B6EE2F9C9}" srcOrd="1" destOrd="1" presId="urn:microsoft.com/office/officeart/2011/layout/InterconnectedBlockProcess"/>
    <dgm:cxn modelId="{C355A165-9D74-492B-B8C4-1CF31C1FFF33}" type="presOf" srcId="{8C343A78-8187-4635-BFA8-D322E26E7425}" destId="{5F4A79F6-2FD4-4CD4-9793-C3854F4BD045}" srcOrd="1" destOrd="0" presId="urn:microsoft.com/office/officeart/2011/layout/InterconnectedBlockProcess"/>
    <dgm:cxn modelId="{C4967E69-A0FB-4E6F-93F7-F2E28FEC6785}" srcId="{3A6CDBC8-8468-4896-976A-91309F828596}" destId="{C056E6D1-29AA-41DF-A4F5-7153E5852910}" srcOrd="0" destOrd="0" parTransId="{2E3CED02-736D-44BE-BAF5-9A52ACF7E808}" sibTransId="{8F73F632-306A-4D27-BA54-BFBCBFF403D1}"/>
    <dgm:cxn modelId="{5989514B-43AE-479F-AE14-0AF109BDD85D}" type="presOf" srcId="{87013D2B-116D-4081-8BC7-86A96247BFED}" destId="{92352609-37D6-49BC-A788-DFB73297A479}" srcOrd="0" destOrd="1" presId="urn:microsoft.com/office/officeart/2011/layout/InterconnectedBlockProcess"/>
    <dgm:cxn modelId="{F06C1A6D-6E56-455B-937E-072677BA2D7F}" type="presOf" srcId="{FA13BFCD-43DE-4A24-8D5F-9F25F19A8A30}" destId="{0A066348-E340-419F-B576-2001621C3801}" srcOrd="1" destOrd="1" presId="urn:microsoft.com/office/officeart/2011/layout/InterconnectedBlockProcess"/>
    <dgm:cxn modelId="{E599536D-E765-4612-A482-E2E65E24F73E}" srcId="{8514486E-4F51-489D-8777-E8223C2A87B8}" destId="{6BF3FE36-8611-43A5-9843-C9012705BC20}" srcOrd="1" destOrd="0" parTransId="{0A0C41BA-D1B3-45EE-B963-436726F795E4}" sibTransId="{9759CB5D-B326-459A-A692-6932ABC3FFE7}"/>
    <dgm:cxn modelId="{E4063F6E-5767-40A2-89B5-FEEA93FD99DD}" type="presOf" srcId="{A4863110-487F-4A57-8C53-F66EEDC307B7}" destId="{EED67D34-D875-4375-8E50-91A41AC09617}" srcOrd="1" destOrd="0" presId="urn:microsoft.com/office/officeart/2011/layout/InterconnectedBlockProcess"/>
    <dgm:cxn modelId="{BE4A9D6E-32F1-4876-986C-495454B4CDD2}" srcId="{8F9C4267-34A0-4BA5-A813-FBBE3753D809}" destId="{8677E522-8C1B-4425-BEEA-FBDD8EE6CEEB}" srcOrd="1" destOrd="0" parTransId="{4EFF4E1F-0CFE-4537-8BDC-4C25B5DFBA5C}" sibTransId="{05F82A4F-A92F-41A0-BA27-EE1519BA8FD8}"/>
    <dgm:cxn modelId="{77CDD76E-5CEB-45CC-8492-1400264459FC}" type="presOf" srcId="{CE6C554E-2A83-4905-BB26-66DB60A60E83}" destId="{1E9DF1C7-DA27-429C-97E6-90A4DBACF3BC}" srcOrd="1" destOrd="3" presId="urn:microsoft.com/office/officeart/2011/layout/InterconnectedBlockProcess"/>
    <dgm:cxn modelId="{AB071E6F-0EF5-4CE8-A878-F2205EAF1CEE}" srcId="{422A1BB7-BB98-43F3-9B73-55FC1CA79F37}" destId="{DC3399EE-0A07-462E-B474-F82A3C99FB05}" srcOrd="3" destOrd="0" parTransId="{D7483E08-B4F3-4188-A5BF-68F2E630321F}" sibTransId="{02C443FC-B9A1-4A5D-902F-2678D7EE7586}"/>
    <dgm:cxn modelId="{DFD20471-86D5-4D1A-A450-CE6CC098ABFE}" srcId="{422A1BB7-BB98-43F3-9B73-55FC1CA79F37}" destId="{3A6CDBC8-8468-4896-976A-91309F828596}" srcOrd="4" destOrd="0" parTransId="{28C2EF7A-0172-459E-9F45-58C773CBE084}" sibTransId="{FADB40EC-0724-4EA9-AD65-416ED7DEFED2}"/>
    <dgm:cxn modelId="{72C9C452-4245-48D9-9E31-D477628BC2A5}" srcId="{422A1BB7-BB98-43F3-9B73-55FC1CA79F37}" destId="{8514486E-4F51-489D-8777-E8223C2A87B8}" srcOrd="0" destOrd="0" parTransId="{F1006D51-F34B-4114-A53B-FAF84F7244AB}" sibTransId="{7B410B99-CEB8-466F-B99B-1BD2E2479C1D}"/>
    <dgm:cxn modelId="{9B920575-990B-421E-82D4-B120A4C64689}" type="presOf" srcId="{15BA7B79-BF14-4D14-B1F7-7768B8896E73}" destId="{C8DBC799-355F-45C9-97EA-8A1CFFBB52E4}" srcOrd="0" destOrd="0" presId="urn:microsoft.com/office/officeart/2011/layout/InterconnectedBlockProcess"/>
    <dgm:cxn modelId="{3E3FB856-E7D9-420A-B2C8-6D9D8500642D}" type="presOf" srcId="{3102A042-9170-49B7-AE32-F239F1318F12}" destId="{1E9DF1C7-DA27-429C-97E6-90A4DBACF3BC}" srcOrd="1" destOrd="0" presId="urn:microsoft.com/office/officeart/2011/layout/InterconnectedBlockProcess"/>
    <dgm:cxn modelId="{24FB115A-0989-46D1-8B91-A14EA8DE215A}" type="presOf" srcId="{DC3399EE-0A07-462E-B474-F82A3C99FB05}" destId="{B9A62E96-4661-4B3C-AF35-0B143F99D1C8}" srcOrd="0" destOrd="0" presId="urn:microsoft.com/office/officeart/2011/layout/InterconnectedBlockProcess"/>
    <dgm:cxn modelId="{174E107F-6984-45CF-B1CA-B0FD4F7D7388}" type="presOf" srcId="{A4863110-487F-4A57-8C53-F66EEDC307B7}" destId="{C61F0D7E-3125-44F5-A5D9-F562D6734FE6}" srcOrd="0" destOrd="0" presId="urn:microsoft.com/office/officeart/2011/layout/InterconnectedBlockProcess"/>
    <dgm:cxn modelId="{2248C581-4466-49B5-96D3-B377E02AE9B1}" type="presOf" srcId="{81999BD6-1C17-4AA3-BD53-8DE4E6EF1C74}" destId="{875CF858-2F50-4ED2-8E85-03F2BFD17204}" srcOrd="0" destOrd="1" presId="urn:microsoft.com/office/officeart/2011/layout/InterconnectedBlockProcess"/>
    <dgm:cxn modelId="{2BEEE596-62AA-451B-BB3B-6F00AAAE452F}" type="presOf" srcId="{65528FF5-F6B3-422D-8372-F844AF7BB781}" destId="{8C289478-1359-4212-88BD-212B6EE2F9C9}" srcOrd="1" destOrd="0" presId="urn:microsoft.com/office/officeart/2011/layout/InterconnectedBlockProcess"/>
    <dgm:cxn modelId="{4896A098-8676-4CF6-8369-F022C8E700AB}" srcId="{DC3399EE-0A07-462E-B474-F82A3C99FB05}" destId="{FA13BFCD-43DE-4A24-8D5F-9F25F19A8A30}" srcOrd="1" destOrd="0" parTransId="{14EC27E6-B910-4231-9DC0-2B588FD4531B}" sibTransId="{087C5601-7096-43F7-AAB4-3D93AF3CA86B}"/>
    <dgm:cxn modelId="{91B5829A-C20A-40D6-9A41-C961B7469E32}" type="presOf" srcId="{8B0B22A8-B4C8-4F96-8A67-DD2BE8E008BB}" destId="{E71CC16D-FECF-40C2-8D0D-7E85071462E6}" srcOrd="0" destOrd="2" presId="urn:microsoft.com/office/officeart/2011/layout/InterconnectedBlockProcess"/>
    <dgm:cxn modelId="{32708EB5-8E25-4EA5-B56C-05B5A87BC655}" type="presOf" srcId="{3102A042-9170-49B7-AE32-F239F1318F12}" destId="{E71CC16D-FECF-40C2-8D0D-7E85071462E6}" srcOrd="0" destOrd="0" presId="urn:microsoft.com/office/officeart/2011/layout/InterconnectedBlockProcess"/>
    <dgm:cxn modelId="{FC13C4B6-A19E-42B1-B9E4-3FE893410ABC}" type="presOf" srcId="{8C343A78-8187-4635-BFA8-D322E26E7425}" destId="{92352609-37D6-49BC-A788-DFB73297A479}" srcOrd="0" destOrd="0" presId="urn:microsoft.com/office/officeart/2011/layout/InterconnectedBlockProcess"/>
    <dgm:cxn modelId="{9E8B92BE-B747-426D-830E-B40BD9720E5F}" srcId="{422A1BB7-BB98-43F3-9B73-55FC1CA79F37}" destId="{8F9C4267-34A0-4BA5-A813-FBBE3753D809}" srcOrd="2" destOrd="0" parTransId="{84820A88-117A-455A-BBB8-E894AB5906F2}" sibTransId="{FCF10110-D1DC-4D81-AE3E-EC29B3331A20}"/>
    <dgm:cxn modelId="{3CF304CD-C6A6-4B76-B615-207A8BAE11DC}" srcId="{8514486E-4F51-489D-8777-E8223C2A87B8}" destId="{CE6C554E-2A83-4905-BB26-66DB60A60E83}" srcOrd="3" destOrd="0" parTransId="{17076772-A30A-4EA5-A6DD-D76B34D86780}" sibTransId="{DEBD62CA-68DE-4F30-83EB-22F4D8F3C99E}"/>
    <dgm:cxn modelId="{30B1B2D0-2895-44BF-90CB-AD65C1A26C38}" srcId="{DC3399EE-0A07-462E-B474-F82A3C99FB05}" destId="{1BF454FD-D968-416C-A1D9-F59F4E2D2F51}" srcOrd="0" destOrd="0" parTransId="{B0A2E8DD-8941-4405-8DBC-737C249ABBDE}" sibTransId="{D679EF25-8777-48B9-8FB2-0C38375C163A}"/>
    <dgm:cxn modelId="{F0D5DDD0-20F1-4737-98D2-D323A559563F}" srcId="{121283D7-3394-4176-B24D-EF859AC92276}" destId="{F097A816-8B87-414E-BCBC-B23F88BD46AB}" srcOrd="1" destOrd="0" parTransId="{656C6312-E31F-44A0-B087-8B3611BBC60D}" sibTransId="{8B4BCBE6-1AE9-49A0-9EDB-8248DA886CE9}"/>
    <dgm:cxn modelId="{C20A8BD7-B7D4-4CF9-B6AF-EE496DCF603D}" type="presOf" srcId="{8B0B22A8-B4C8-4F96-8A67-DD2BE8E008BB}" destId="{1E9DF1C7-DA27-429C-97E6-90A4DBACF3BC}" srcOrd="1" destOrd="2" presId="urn:microsoft.com/office/officeart/2011/layout/InterconnectedBlockProcess"/>
    <dgm:cxn modelId="{315FF4DA-93BD-4B1A-B587-FBA5024E2192}" type="presOf" srcId="{1BF454FD-D968-416C-A1D9-F59F4E2D2F51}" destId="{4FC44A59-807B-4CEF-B554-168D135649EC}" srcOrd="0" destOrd="0" presId="urn:microsoft.com/office/officeart/2011/layout/InterconnectedBlockProcess"/>
    <dgm:cxn modelId="{29D621DB-F943-4C1E-A23E-4BB2D3C7BA91}" srcId="{3A6CDBC8-8468-4896-976A-91309F828596}" destId="{81999BD6-1C17-4AA3-BD53-8DE4E6EF1C74}" srcOrd="1" destOrd="0" parTransId="{1637E6F2-A2E0-4A25-B231-45607BCD94CE}" sibTransId="{89E2D600-6143-47AC-9F80-B419D11056FF}"/>
    <dgm:cxn modelId="{AF106FDD-0EDC-49C8-8FA6-EF7C3E736E8B}" type="presOf" srcId="{8677E522-8C1B-4425-BEEA-FBDD8EE6CEEB}" destId="{666B6435-2219-41B5-AA87-864754CE5DC4}" srcOrd="0" destOrd="1" presId="urn:microsoft.com/office/officeart/2011/layout/InterconnectedBlockProcess"/>
    <dgm:cxn modelId="{0A8515E5-080F-4B48-A6F4-84A65826908E}" srcId="{DC3399EE-0A07-462E-B474-F82A3C99FB05}" destId="{3CB51470-C8E3-4C92-8D30-6404F1B18975}" srcOrd="2" destOrd="0" parTransId="{49D36F85-F0F5-484E-B7C1-BE051C454B70}" sibTransId="{014D6D08-C193-4CF3-9130-0BC82603679E}"/>
    <dgm:cxn modelId="{DD545DE5-D29C-4F4B-AD93-C7E3CD809A3A}" srcId="{121283D7-3394-4176-B24D-EF859AC92276}" destId="{A4863110-487F-4A57-8C53-F66EEDC307B7}" srcOrd="0" destOrd="0" parTransId="{3F770A36-95CF-4D88-87D5-A944688BEF93}" sibTransId="{4C9DB9D3-0217-43C6-9F19-B05127CA1417}"/>
    <dgm:cxn modelId="{875B34E7-1B2B-4C3D-9DCD-4376FF25A466}" type="presOf" srcId="{81999BD6-1C17-4AA3-BD53-8DE4E6EF1C74}" destId="{853C4549-B497-4D21-B5E8-868088117699}" srcOrd="1" destOrd="1" presId="urn:microsoft.com/office/officeart/2011/layout/InterconnectedBlockProcess"/>
    <dgm:cxn modelId="{F627F8F1-5D1D-4262-B7FE-E078647A8C09}" srcId="{422A1BB7-BB98-43F3-9B73-55FC1CA79F37}" destId="{121283D7-3394-4176-B24D-EF859AC92276}" srcOrd="1" destOrd="0" parTransId="{C54EE311-2D64-403F-9125-91FDCE603CFF}" sibTransId="{28563ED7-038F-44C9-A748-B52576471FD1}"/>
    <dgm:cxn modelId="{66A188F3-C847-4D88-87B4-31E8313BB857}" type="presOf" srcId="{121283D7-3394-4176-B24D-EF859AC92276}" destId="{28C9223E-E672-4671-BFBF-FFA42B5AD520}" srcOrd="0" destOrd="0" presId="urn:microsoft.com/office/officeart/2011/layout/InterconnectedBlockProcess"/>
    <dgm:cxn modelId="{1C35ADF8-B9CA-4035-97DC-2AA4854E1424}" type="presOf" srcId="{8514486E-4F51-489D-8777-E8223C2A87B8}" destId="{4FCEF1A4-FAEE-4AC8-83E6-D0A2B2F7828E}" srcOrd="0" destOrd="0" presId="urn:microsoft.com/office/officeart/2011/layout/InterconnectedBlockProcess"/>
    <dgm:cxn modelId="{1C7105FB-FA66-42FA-B92C-72664D63CA22}" type="presOf" srcId="{C056E6D1-29AA-41DF-A4F5-7153E5852910}" destId="{853C4549-B497-4D21-B5E8-868088117699}" srcOrd="1" destOrd="0" presId="urn:microsoft.com/office/officeart/2011/layout/InterconnectedBlockProcess"/>
    <dgm:cxn modelId="{2C9254FB-46B9-4C22-A5A0-95B2CE7D3DA9}" type="presOf" srcId="{1BF454FD-D968-416C-A1D9-F59F4E2D2F51}" destId="{0A066348-E340-419F-B576-2001621C3801}" srcOrd="1" destOrd="0" presId="urn:microsoft.com/office/officeart/2011/layout/InterconnectedBlockProcess"/>
    <dgm:cxn modelId="{DC1ED6FF-77E0-4215-B507-557DBE73F0D8}" type="presOf" srcId="{3A6CDBC8-8468-4896-976A-91309F828596}" destId="{2E3B9A7E-20B8-464C-8E8C-52AF59D74F4F}" srcOrd="0" destOrd="0" presId="urn:microsoft.com/office/officeart/2011/layout/InterconnectedBlockProcess"/>
    <dgm:cxn modelId="{115CCC4E-B1C3-48F2-8E29-8EF40C3A1E77}" type="presParOf" srcId="{D46F090A-176F-4FBC-A47E-77E5CA0FBD93}" destId="{8E450C8F-601F-4764-822B-3ED910139F36}" srcOrd="0" destOrd="0" presId="urn:microsoft.com/office/officeart/2011/layout/InterconnectedBlockProcess"/>
    <dgm:cxn modelId="{C96AAD30-4FF4-4F13-BA29-6D58435E0E35}" type="presParOf" srcId="{8E450C8F-601F-4764-822B-3ED910139F36}" destId="{92352609-37D6-49BC-A788-DFB73297A479}" srcOrd="0" destOrd="0" presId="urn:microsoft.com/office/officeart/2011/layout/InterconnectedBlockProcess"/>
    <dgm:cxn modelId="{826A8041-B570-4EDE-B9D6-4386238A0231}" type="presParOf" srcId="{D46F090A-176F-4FBC-A47E-77E5CA0FBD93}" destId="{5F4A79F6-2FD4-4CD4-9793-C3854F4BD045}" srcOrd="1" destOrd="0" presId="urn:microsoft.com/office/officeart/2011/layout/InterconnectedBlockProcess"/>
    <dgm:cxn modelId="{5D080FF0-0792-40BB-ADDB-C9B2067125DF}" type="presParOf" srcId="{D46F090A-176F-4FBC-A47E-77E5CA0FBD93}" destId="{C8DBC799-355F-45C9-97EA-8A1CFFBB52E4}" srcOrd="2" destOrd="0" presId="urn:microsoft.com/office/officeart/2011/layout/InterconnectedBlockProcess"/>
    <dgm:cxn modelId="{5449E1A2-C861-40EA-8239-C47CAB646CCA}" type="presParOf" srcId="{D46F090A-176F-4FBC-A47E-77E5CA0FBD93}" destId="{43F8196E-1112-4833-AD1E-754458029D2F}" srcOrd="3" destOrd="0" presId="urn:microsoft.com/office/officeart/2011/layout/InterconnectedBlockProcess"/>
    <dgm:cxn modelId="{B7986D6A-9E6C-4FD8-B760-B8A917A9B9B5}" type="presParOf" srcId="{43F8196E-1112-4833-AD1E-754458029D2F}" destId="{875CF858-2F50-4ED2-8E85-03F2BFD17204}" srcOrd="0" destOrd="0" presId="urn:microsoft.com/office/officeart/2011/layout/InterconnectedBlockProcess"/>
    <dgm:cxn modelId="{E3E28B32-819F-4F10-8549-BED0726B4779}" type="presParOf" srcId="{D46F090A-176F-4FBC-A47E-77E5CA0FBD93}" destId="{853C4549-B497-4D21-B5E8-868088117699}" srcOrd="4" destOrd="0" presId="urn:microsoft.com/office/officeart/2011/layout/InterconnectedBlockProcess"/>
    <dgm:cxn modelId="{3C2B8CB6-0CB9-43EF-A258-B2831C668C84}" type="presParOf" srcId="{D46F090A-176F-4FBC-A47E-77E5CA0FBD93}" destId="{2E3B9A7E-20B8-464C-8E8C-52AF59D74F4F}" srcOrd="5" destOrd="0" presId="urn:microsoft.com/office/officeart/2011/layout/InterconnectedBlockProcess"/>
    <dgm:cxn modelId="{6392926A-E369-4398-8C42-1E834EBA7645}" type="presParOf" srcId="{D46F090A-176F-4FBC-A47E-77E5CA0FBD93}" destId="{7C610621-44D2-4EAB-A799-C6826EF16520}" srcOrd="6" destOrd="0" presId="urn:microsoft.com/office/officeart/2011/layout/InterconnectedBlockProcess"/>
    <dgm:cxn modelId="{251CCA81-BAAE-4931-BD6A-9C9CD3D0BEF3}" type="presParOf" srcId="{7C610621-44D2-4EAB-A799-C6826EF16520}" destId="{4FC44A59-807B-4CEF-B554-168D135649EC}" srcOrd="0" destOrd="0" presId="urn:microsoft.com/office/officeart/2011/layout/InterconnectedBlockProcess"/>
    <dgm:cxn modelId="{64FEFE1B-CF5E-4D2B-A761-094707C60522}" type="presParOf" srcId="{D46F090A-176F-4FBC-A47E-77E5CA0FBD93}" destId="{0A066348-E340-419F-B576-2001621C3801}" srcOrd="7" destOrd="0" presId="urn:microsoft.com/office/officeart/2011/layout/InterconnectedBlockProcess"/>
    <dgm:cxn modelId="{F9FF591F-94D8-4A07-972E-7CA687960CBF}" type="presParOf" srcId="{D46F090A-176F-4FBC-A47E-77E5CA0FBD93}" destId="{B9A62E96-4661-4B3C-AF35-0B143F99D1C8}" srcOrd="8" destOrd="0" presId="urn:microsoft.com/office/officeart/2011/layout/InterconnectedBlockProcess"/>
    <dgm:cxn modelId="{BA3F36C5-52ED-493A-84CD-8059713D6A90}" type="presParOf" srcId="{D46F090A-176F-4FBC-A47E-77E5CA0FBD93}" destId="{B4F279A4-226E-4C47-B2E0-7B79396FFB6C}" srcOrd="9" destOrd="0" presId="urn:microsoft.com/office/officeart/2011/layout/InterconnectedBlockProcess"/>
    <dgm:cxn modelId="{5A803177-35D8-4AAB-B5F6-7E67671ED9F3}" type="presParOf" srcId="{B4F279A4-226E-4C47-B2E0-7B79396FFB6C}" destId="{666B6435-2219-41B5-AA87-864754CE5DC4}" srcOrd="0" destOrd="0" presId="urn:microsoft.com/office/officeart/2011/layout/InterconnectedBlockProcess"/>
    <dgm:cxn modelId="{CC262EE8-BE23-4684-9C22-1BECD40ACED4}" type="presParOf" srcId="{D46F090A-176F-4FBC-A47E-77E5CA0FBD93}" destId="{8C289478-1359-4212-88BD-212B6EE2F9C9}" srcOrd="10" destOrd="0" presId="urn:microsoft.com/office/officeart/2011/layout/InterconnectedBlockProcess"/>
    <dgm:cxn modelId="{E5285C79-888F-4C93-B586-61CEDE348788}" type="presParOf" srcId="{D46F090A-176F-4FBC-A47E-77E5CA0FBD93}" destId="{D15ABDBF-9B70-41E8-BB23-EEE5A07357CC}" srcOrd="11" destOrd="0" presId="urn:microsoft.com/office/officeart/2011/layout/InterconnectedBlockProcess"/>
    <dgm:cxn modelId="{E8350533-BA26-4236-B8B5-E39CECEE9AE4}" type="presParOf" srcId="{D46F090A-176F-4FBC-A47E-77E5CA0FBD93}" destId="{F33E702F-3881-44B1-A752-6A05754C42AF}" srcOrd="12" destOrd="0" presId="urn:microsoft.com/office/officeart/2011/layout/InterconnectedBlockProcess"/>
    <dgm:cxn modelId="{67F8BB0B-42E2-4372-8587-D5E1C1B0FC07}" type="presParOf" srcId="{F33E702F-3881-44B1-A752-6A05754C42AF}" destId="{C61F0D7E-3125-44F5-A5D9-F562D6734FE6}" srcOrd="0" destOrd="0" presId="urn:microsoft.com/office/officeart/2011/layout/InterconnectedBlockProcess"/>
    <dgm:cxn modelId="{5DB20002-9FF4-4739-AEB0-FCA41F0796BE}" type="presParOf" srcId="{D46F090A-176F-4FBC-A47E-77E5CA0FBD93}" destId="{EED67D34-D875-4375-8E50-91A41AC09617}" srcOrd="13" destOrd="0" presId="urn:microsoft.com/office/officeart/2011/layout/InterconnectedBlockProcess"/>
    <dgm:cxn modelId="{EEC37AEC-6AF6-4999-9772-78BFA925DBF9}" type="presParOf" srcId="{D46F090A-176F-4FBC-A47E-77E5CA0FBD93}" destId="{28C9223E-E672-4671-BFBF-FFA42B5AD520}" srcOrd="14" destOrd="0" presId="urn:microsoft.com/office/officeart/2011/layout/InterconnectedBlockProcess"/>
    <dgm:cxn modelId="{39388272-BA6A-4204-B36E-43279E06AF96}" type="presParOf" srcId="{D46F090A-176F-4FBC-A47E-77E5CA0FBD93}" destId="{28E46E1F-0740-4A24-BAE8-84C45C32B032}" srcOrd="15" destOrd="0" presId="urn:microsoft.com/office/officeart/2011/layout/InterconnectedBlockProcess"/>
    <dgm:cxn modelId="{32D9B2B3-6DF0-4AD7-9021-379BA221FD8B}" type="presParOf" srcId="{28E46E1F-0740-4A24-BAE8-84C45C32B032}" destId="{E71CC16D-FECF-40C2-8D0D-7E85071462E6}" srcOrd="0" destOrd="0" presId="urn:microsoft.com/office/officeart/2011/layout/InterconnectedBlockProcess"/>
    <dgm:cxn modelId="{F185C0DA-2315-45AA-A9D4-46C802173D31}" type="presParOf" srcId="{D46F090A-176F-4FBC-A47E-77E5CA0FBD93}" destId="{1E9DF1C7-DA27-429C-97E6-90A4DBACF3BC}" srcOrd="16" destOrd="0" presId="urn:microsoft.com/office/officeart/2011/layout/InterconnectedBlockProcess"/>
    <dgm:cxn modelId="{7BD86909-AB20-41E8-B178-CF218CDA7105}" type="presParOf" srcId="{D46F090A-176F-4FBC-A47E-77E5CA0FBD93}" destId="{4FCEF1A4-FAEE-4AC8-83E6-D0A2B2F7828E}" srcOrd="17" destOrd="0" presId="urn:microsoft.com/office/officeart/2011/layout/InterconnectedBlock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52609-37D6-49BC-A788-DFB73297A479}">
      <dsp:nvSpPr>
        <dsp:cNvPr id="0" name=""/>
        <dsp:cNvSpPr/>
      </dsp:nvSpPr>
      <dsp:spPr>
        <a:xfrm>
          <a:off x="11972119" y="930099"/>
          <a:ext cx="1673508" cy="4376959"/>
        </a:xfrm>
        <a:prstGeom prst="wedgeRectCallout">
          <a:avLst>
            <a:gd name="adj1" fmla="val 0"/>
            <a:gd name="adj2" fmla="val 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txBody>
        <a:bodyPr spcFirstLastPara="0" vert="horz" wrap="square" lIns="63500" tIns="63500" rIns="63500" bIns="63500" numCol="1" spcCol="1270" anchor="t" anchorCtr="0">
          <a:noAutofit/>
        </a:bodyPr>
        <a:lstStyle/>
        <a:p>
          <a:pPr marL="0" lvl="0" indent="0" algn="r" defTabSz="880110">
            <a:lnSpc>
              <a:spcPct val="90000"/>
            </a:lnSpc>
            <a:spcBef>
              <a:spcPct val="0"/>
            </a:spcBef>
            <a:spcAft>
              <a:spcPct val="35000"/>
            </a:spcAft>
            <a:buNone/>
          </a:pPr>
          <a:endParaRPr lang="en-US" sz="1980" kern="1200" dirty="0"/>
        </a:p>
        <a:p>
          <a:pPr marL="0" lvl="0" indent="0" algn="ctr" defTabSz="880110">
            <a:lnSpc>
              <a:spcPct val="90000"/>
            </a:lnSpc>
            <a:spcBef>
              <a:spcPct val="0"/>
            </a:spcBef>
            <a:spcAft>
              <a:spcPct val="35000"/>
            </a:spcAft>
            <a:buNone/>
          </a:pPr>
          <a:r>
            <a:rPr lang="en-US" sz="1800" kern="1200" dirty="0"/>
            <a:t>Approbation des </a:t>
          </a:r>
          <a:r>
            <a:rPr lang="en-US" sz="1800" kern="1200" dirty="0" err="1"/>
            <a:t>décisions</a:t>
          </a:r>
          <a:r>
            <a:rPr lang="en-US" sz="1800" kern="1200" dirty="0"/>
            <a:t> du </a:t>
          </a:r>
          <a:r>
            <a:rPr lang="en-US" sz="1800" kern="1200" dirty="0" err="1"/>
            <a:t>comité</a:t>
          </a:r>
          <a:r>
            <a:rPr lang="en-US" sz="1800" kern="1200" dirty="0"/>
            <a:t> de </a:t>
          </a:r>
          <a:r>
            <a:rPr lang="en-US" sz="1800" kern="1200" dirty="0" err="1"/>
            <a:t>compétence</a:t>
          </a:r>
          <a:r>
            <a:rPr lang="en-US" sz="1800" kern="1200" dirty="0"/>
            <a:t>, diffusion aux </a:t>
          </a:r>
          <a:r>
            <a:rPr lang="en-US" sz="1800" kern="1200" dirty="0" err="1"/>
            <a:t>résidents</a:t>
          </a:r>
          <a:r>
            <a:rPr lang="en-US" sz="1800" kern="1200" dirty="0"/>
            <a:t> et </a:t>
          </a:r>
          <a:r>
            <a:rPr lang="en-US" sz="1800" kern="1200" dirty="0" err="1"/>
            <a:t>présentation</a:t>
          </a:r>
          <a:r>
            <a:rPr lang="en-US" sz="1800" kern="1200" dirty="0"/>
            <a:t> de rapports au </a:t>
          </a:r>
          <a:r>
            <a:rPr lang="en-US" sz="1800" kern="1200" dirty="0" err="1"/>
            <a:t>Collège</a:t>
          </a:r>
          <a:r>
            <a:rPr lang="en-US" sz="1800" kern="1200" dirty="0"/>
            <a:t> royal</a:t>
          </a:r>
        </a:p>
        <a:p>
          <a:pPr marL="0" lvl="0" indent="0" algn="ctr" defTabSz="880110">
            <a:lnSpc>
              <a:spcPct val="90000"/>
            </a:lnSpc>
            <a:spcBef>
              <a:spcPct val="0"/>
            </a:spcBef>
            <a:spcAft>
              <a:spcPct val="35000"/>
            </a:spcAft>
            <a:buNone/>
          </a:pPr>
          <a:endParaRPr lang="en-US" sz="1980" kern="1200" dirty="0"/>
        </a:p>
        <a:p>
          <a:pPr marL="0" lvl="0" indent="0" algn="ctr" defTabSz="880110">
            <a:lnSpc>
              <a:spcPct val="90000"/>
            </a:lnSpc>
            <a:spcBef>
              <a:spcPct val="0"/>
            </a:spcBef>
            <a:spcAft>
              <a:spcPct val="35000"/>
            </a:spcAft>
            <a:buNone/>
          </a:pPr>
          <a:endParaRPr lang="en-US" sz="1980" kern="1200" dirty="0"/>
        </a:p>
        <a:p>
          <a:pPr marL="0" lvl="0" indent="0" algn="ctr" defTabSz="800100">
            <a:lnSpc>
              <a:spcPct val="90000"/>
            </a:lnSpc>
            <a:spcBef>
              <a:spcPct val="0"/>
            </a:spcBef>
            <a:spcAft>
              <a:spcPct val="35000"/>
            </a:spcAft>
            <a:buNone/>
          </a:pPr>
          <a:r>
            <a:rPr lang="en-US" sz="1800" b="1" kern="1200" dirty="0">
              <a:solidFill>
                <a:srgbClr val="003A5B"/>
              </a:solidFill>
            </a:rPr>
            <a:t>CPR/DP, AP</a:t>
          </a:r>
        </a:p>
      </dsp:txBody>
      <dsp:txXfrm>
        <a:off x="12184564" y="930099"/>
        <a:ext cx="1461062" cy="4376959"/>
      </dsp:txXfrm>
    </dsp:sp>
    <dsp:sp modelId="{C8DBC799-355F-45C9-97EA-8A1CFFBB52E4}">
      <dsp:nvSpPr>
        <dsp:cNvPr id="0" name=""/>
        <dsp:cNvSpPr/>
      </dsp:nvSpPr>
      <dsp:spPr>
        <a:xfrm>
          <a:off x="12027674" y="-224293"/>
          <a:ext cx="1581827" cy="1158818"/>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3025" tIns="73025" rIns="73025" bIns="73025" numCol="1" spcCol="1270" anchor="ctr" anchorCtr="0">
          <a:noAutofit/>
        </a:bodyPr>
        <a:lstStyle/>
        <a:p>
          <a:pPr marL="0" lvl="0" indent="0" algn="ctr" defTabSz="1022350">
            <a:lnSpc>
              <a:spcPct val="90000"/>
            </a:lnSpc>
            <a:spcBef>
              <a:spcPct val="0"/>
            </a:spcBef>
            <a:spcAft>
              <a:spcPct val="35000"/>
            </a:spcAft>
            <a:buNone/>
          </a:pPr>
          <a:r>
            <a:rPr lang="en-US" sz="2300" kern="1200"/>
            <a:t>Diffusion</a:t>
          </a:r>
        </a:p>
      </dsp:txBody>
      <dsp:txXfrm>
        <a:off x="12027674" y="-224293"/>
        <a:ext cx="1581827" cy="1158818"/>
      </dsp:txXfrm>
    </dsp:sp>
    <dsp:sp modelId="{875CF858-2F50-4ED2-8E85-03F2BFD17204}">
      <dsp:nvSpPr>
        <dsp:cNvPr id="0" name=""/>
        <dsp:cNvSpPr/>
      </dsp:nvSpPr>
      <dsp:spPr>
        <a:xfrm>
          <a:off x="10415700" y="224303"/>
          <a:ext cx="1622449" cy="5531343"/>
        </a:xfrm>
        <a:prstGeom prst="wedgeRectCallout">
          <a:avLst>
            <a:gd name="adj1" fmla="val 62500"/>
            <a:gd name="adj2" fmla="val 2083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txBody>
        <a:bodyPr spcFirstLastPara="0" vert="horz" wrap="square" lIns="57150" tIns="57150" rIns="57150" bIns="57150" numCol="1" spcCol="1270" anchor="t" anchorCtr="0">
          <a:noAutofit/>
        </a:bodyPr>
        <a:lstStyle/>
        <a:p>
          <a:pPr marL="0" lvl="0" indent="0" algn="r" defTabSz="800100">
            <a:lnSpc>
              <a:spcPct val="90000"/>
            </a:lnSpc>
            <a:spcBef>
              <a:spcPct val="0"/>
            </a:spcBef>
            <a:spcAft>
              <a:spcPct val="35000"/>
            </a:spcAft>
            <a:buNone/>
          </a:pPr>
          <a:endParaRPr lang="en-US" sz="1800" kern="1200" dirty="0"/>
        </a:p>
        <a:p>
          <a:pPr marL="0" lvl="0" indent="0" algn="ctr" defTabSz="800100">
            <a:lnSpc>
              <a:spcPct val="90000"/>
            </a:lnSpc>
            <a:spcBef>
              <a:spcPct val="0"/>
            </a:spcBef>
            <a:spcAft>
              <a:spcPct val="35000"/>
            </a:spcAft>
            <a:buNone/>
          </a:pPr>
          <a:r>
            <a:rPr lang="en-US" sz="1800" kern="1200" dirty="0" err="1"/>
            <a:t>Décisions</a:t>
          </a:r>
          <a:r>
            <a:rPr lang="en-US" sz="1800" kern="1200" dirty="0"/>
            <a:t> </a:t>
          </a:r>
        </a:p>
        <a:p>
          <a:pPr marL="0" lvl="0" indent="0" algn="ctr" defTabSz="800100">
            <a:lnSpc>
              <a:spcPct val="90000"/>
            </a:lnSpc>
            <a:spcBef>
              <a:spcPct val="0"/>
            </a:spcBef>
            <a:spcAft>
              <a:spcPct val="35000"/>
            </a:spcAft>
            <a:buNone/>
          </a:pPr>
          <a:r>
            <a:rPr lang="en-US" sz="1800" kern="1200" dirty="0" err="1"/>
            <a:t>Décisions</a:t>
          </a:r>
          <a:r>
            <a:rPr lang="en-US" sz="1800" kern="1200" dirty="0"/>
            <a:t> sur la </a:t>
          </a:r>
          <a:r>
            <a:rPr lang="en-US" sz="1800" kern="1200" dirty="0" err="1"/>
            <a:t>réussite</a:t>
          </a:r>
          <a:r>
            <a:rPr lang="en-US" sz="1800" kern="1200" dirty="0"/>
            <a:t>, la progression et </a:t>
          </a:r>
          <a:r>
            <a:rPr lang="en-US" sz="1800" kern="1200" dirty="0" err="1"/>
            <a:t>l’obtention</a:t>
          </a:r>
          <a:r>
            <a:rPr lang="en-US" sz="1800" kern="1200" dirty="0"/>
            <a:t> du </a:t>
          </a:r>
          <a:r>
            <a:rPr lang="en-US" sz="1800" kern="1200" dirty="0" err="1"/>
            <a:t>diplôme</a:t>
          </a:r>
          <a:endParaRPr lang="en-US" sz="1800" kern="1200" dirty="0"/>
        </a:p>
        <a:p>
          <a:pPr marL="0" lvl="0" indent="0" algn="r" defTabSz="800100">
            <a:lnSpc>
              <a:spcPct val="90000"/>
            </a:lnSpc>
            <a:spcBef>
              <a:spcPct val="0"/>
            </a:spcBef>
            <a:spcAft>
              <a:spcPct val="35000"/>
            </a:spcAft>
            <a:buNone/>
          </a:pPr>
          <a:endParaRPr lang="en-US" sz="1980" kern="1200" dirty="0"/>
        </a:p>
        <a:p>
          <a:pPr marL="0" marR="0" lvl="0" indent="0" algn="ctr" defTabSz="914400" eaLnBrk="1" fontAlgn="auto" latinLnBrk="0" hangingPunct="1">
            <a:lnSpc>
              <a:spcPct val="100000"/>
            </a:lnSpc>
            <a:spcBef>
              <a:spcPct val="0"/>
            </a:spcBef>
            <a:spcAft>
              <a:spcPct val="0"/>
            </a:spcAft>
            <a:buClrTx/>
            <a:buSzTx/>
            <a:buFontTx/>
            <a:buNone/>
            <a:defRPr/>
          </a:pPr>
          <a:r>
            <a:rPr lang="en-US" sz="1800" kern="1200" dirty="0" err="1"/>
            <a:t>Recomman-dation</a:t>
          </a:r>
          <a:r>
            <a:rPr lang="en-US" sz="1800" kern="1200" dirty="0"/>
            <a:t> de modifications au plan </a:t>
          </a:r>
          <a:r>
            <a:rPr lang="en-US" sz="1800" kern="1200" dirty="0" err="1"/>
            <a:t>d’apprentis</a:t>
          </a:r>
          <a:r>
            <a:rPr lang="en-US" sz="1800" kern="1200" dirty="0"/>
            <a:t>-sage</a:t>
          </a:r>
        </a:p>
        <a:p>
          <a:pPr marL="0" marR="0" lvl="0" indent="0" algn="ctr" defTabSz="914400" eaLnBrk="1" fontAlgn="auto" latinLnBrk="0" hangingPunct="1">
            <a:lnSpc>
              <a:spcPct val="100000"/>
            </a:lnSpc>
            <a:spcBef>
              <a:spcPct val="0"/>
            </a:spcBef>
            <a:spcAft>
              <a:spcPct val="0"/>
            </a:spcAft>
            <a:buClrTx/>
            <a:buSzTx/>
            <a:buFontTx/>
            <a:buNone/>
            <a:defRPr/>
          </a:pPr>
          <a:endParaRPr lang="en-US" sz="1980" kern="1200" dirty="0">
            <a:solidFill>
              <a:srgbClr val="FF0000"/>
            </a:solidFill>
          </a:endParaRPr>
        </a:p>
        <a:p>
          <a:pPr marL="0" marR="0" lvl="0" indent="0" algn="ctr" defTabSz="914400" eaLnBrk="1" fontAlgn="auto" latinLnBrk="0" hangingPunct="1">
            <a:lnSpc>
              <a:spcPct val="100000"/>
            </a:lnSpc>
            <a:spcBef>
              <a:spcPct val="0"/>
            </a:spcBef>
            <a:spcAft>
              <a:spcPct val="0"/>
            </a:spcAft>
            <a:buClrTx/>
            <a:buSzTx/>
            <a:buFontTx/>
            <a:buNone/>
            <a:defRPr/>
          </a:pPr>
          <a:r>
            <a:rPr lang="en-US" sz="1800" b="1" kern="1200" dirty="0" err="1">
              <a:solidFill>
                <a:srgbClr val="003A5B"/>
              </a:solidFill>
            </a:rPr>
            <a:t>Comité</a:t>
          </a:r>
          <a:r>
            <a:rPr lang="en-US" sz="1800" b="1" kern="1200" dirty="0">
              <a:solidFill>
                <a:srgbClr val="003A5B"/>
              </a:solidFill>
            </a:rPr>
            <a:t> de </a:t>
          </a:r>
          <a:r>
            <a:rPr lang="en-US" sz="1800" b="1" kern="1200" dirty="0" err="1">
              <a:solidFill>
                <a:srgbClr val="003A5B"/>
              </a:solidFill>
            </a:rPr>
            <a:t>compétence</a:t>
          </a:r>
          <a:endParaRPr lang="en-US" sz="1800" b="1" kern="1200" dirty="0">
            <a:solidFill>
              <a:srgbClr val="003A5B"/>
            </a:solidFill>
          </a:endParaRPr>
        </a:p>
        <a:p>
          <a:pPr marL="0" lvl="0" algn="ctr" defTabSz="800100">
            <a:lnSpc>
              <a:spcPct val="90000"/>
            </a:lnSpc>
            <a:spcBef>
              <a:spcPct val="0"/>
            </a:spcBef>
            <a:spcAft>
              <a:spcPct val="35000"/>
            </a:spcAft>
            <a:buNone/>
          </a:pPr>
          <a:endParaRPr lang="en-US" sz="1980" kern="1200" dirty="0"/>
        </a:p>
        <a:p>
          <a:pPr marL="0" lvl="0" algn="ctr" defTabSz="800100">
            <a:lnSpc>
              <a:spcPct val="90000"/>
            </a:lnSpc>
            <a:spcBef>
              <a:spcPct val="0"/>
            </a:spcBef>
            <a:spcAft>
              <a:spcPct val="35000"/>
            </a:spcAft>
            <a:buNone/>
          </a:pPr>
          <a:endParaRPr lang="en-US" sz="1980" kern="1200" dirty="0"/>
        </a:p>
      </dsp:txBody>
      <dsp:txXfrm>
        <a:off x="10621663" y="224303"/>
        <a:ext cx="1416486" cy="5531343"/>
      </dsp:txXfrm>
    </dsp:sp>
    <dsp:sp modelId="{2E3B9A7E-20B8-464C-8E8C-52AF59D74F4F}">
      <dsp:nvSpPr>
        <dsp:cNvPr id="0" name=""/>
        <dsp:cNvSpPr/>
      </dsp:nvSpPr>
      <dsp:spPr>
        <a:xfrm>
          <a:off x="10394628" y="-99838"/>
          <a:ext cx="1622449" cy="102993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3025" tIns="73025" rIns="73025" bIns="73025" numCol="1" spcCol="1270" anchor="ctr" anchorCtr="0">
          <a:noAutofit/>
        </a:bodyPr>
        <a:lstStyle/>
        <a:p>
          <a:pPr marL="0" lvl="0" indent="0" algn="ctr" defTabSz="1022350">
            <a:lnSpc>
              <a:spcPct val="90000"/>
            </a:lnSpc>
            <a:spcBef>
              <a:spcPct val="0"/>
            </a:spcBef>
            <a:spcAft>
              <a:spcPct val="35000"/>
            </a:spcAft>
            <a:buNone/>
          </a:pPr>
          <a:r>
            <a:rPr lang="en-US" sz="2300" kern="1200"/>
            <a:t>Jugement</a:t>
          </a:r>
        </a:p>
      </dsp:txBody>
      <dsp:txXfrm>
        <a:off x="10394628" y="-99838"/>
        <a:ext cx="1622449" cy="1029937"/>
      </dsp:txXfrm>
    </dsp:sp>
    <dsp:sp modelId="{4FC44A59-807B-4CEF-B554-168D135649EC}">
      <dsp:nvSpPr>
        <dsp:cNvPr id="0" name=""/>
        <dsp:cNvSpPr/>
      </dsp:nvSpPr>
      <dsp:spPr>
        <a:xfrm>
          <a:off x="8771207" y="930099"/>
          <a:ext cx="1622449" cy="3861990"/>
        </a:xfrm>
        <a:prstGeom prst="wedgeRectCallout">
          <a:avLst>
            <a:gd name="adj1" fmla="val 62500"/>
            <a:gd name="adj2" fmla="val 2083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txBody>
        <a:bodyPr spcFirstLastPara="0" vert="horz" wrap="square" lIns="63500" tIns="63500" rIns="63500" bIns="63500" numCol="1" spcCol="1270" anchor="t" anchorCtr="0">
          <a:noAutofit/>
        </a:bodyPr>
        <a:lstStyle/>
        <a:p>
          <a:pPr marL="0" lvl="0" indent="0" algn="r" defTabSz="880110">
            <a:lnSpc>
              <a:spcPct val="90000"/>
            </a:lnSpc>
            <a:spcBef>
              <a:spcPct val="0"/>
            </a:spcBef>
            <a:spcAft>
              <a:spcPct val="35000"/>
            </a:spcAft>
            <a:buNone/>
          </a:pPr>
          <a:endParaRPr lang="en-US" sz="1980" kern="1200"/>
        </a:p>
        <a:p>
          <a:pPr marL="0" lvl="0" indent="0" algn="ctr" defTabSz="800100">
            <a:lnSpc>
              <a:spcPct val="90000"/>
            </a:lnSpc>
            <a:spcBef>
              <a:spcPct val="0"/>
            </a:spcBef>
            <a:spcAft>
              <a:spcPct val="35000"/>
            </a:spcAft>
            <a:buNone/>
          </a:pPr>
          <a:r>
            <a:rPr lang="en-US" sz="1800" kern="1200" dirty="0" err="1"/>
            <a:t>Présentation</a:t>
          </a:r>
          <a:r>
            <a:rPr lang="en-US" sz="1800" kern="1200" dirty="0"/>
            <a:t> et discussion</a:t>
          </a:r>
        </a:p>
        <a:p>
          <a:pPr marL="0" lvl="0" indent="0" algn="ctr" defTabSz="800100">
            <a:lnSpc>
              <a:spcPct val="90000"/>
            </a:lnSpc>
            <a:spcBef>
              <a:spcPct val="0"/>
            </a:spcBef>
            <a:spcAft>
              <a:spcPct val="35000"/>
            </a:spcAft>
            <a:buNone/>
          </a:pPr>
          <a:endParaRPr lang="en-US" sz="1980" kern="1200" dirty="0"/>
        </a:p>
        <a:p>
          <a:pPr marL="0" lvl="0" indent="0" algn="ctr" defTabSz="800100">
            <a:lnSpc>
              <a:spcPct val="90000"/>
            </a:lnSpc>
            <a:spcBef>
              <a:spcPct val="0"/>
            </a:spcBef>
            <a:spcAft>
              <a:spcPct val="35000"/>
            </a:spcAft>
            <a:buNone/>
          </a:pPr>
          <a:endParaRPr lang="en-US" sz="1980" kern="1200" dirty="0"/>
        </a:p>
        <a:p>
          <a:pPr marL="0" lvl="0" indent="0" algn="ctr" defTabSz="800100">
            <a:lnSpc>
              <a:spcPct val="90000"/>
            </a:lnSpc>
            <a:spcBef>
              <a:spcPct val="0"/>
            </a:spcBef>
            <a:spcAft>
              <a:spcPct val="35000"/>
            </a:spcAft>
            <a:buNone/>
          </a:pPr>
          <a:endParaRPr lang="en-US" sz="1980" kern="1200" dirty="0"/>
        </a:p>
        <a:p>
          <a:pPr marL="0" lvl="0" indent="0" algn="ctr" defTabSz="800100">
            <a:lnSpc>
              <a:spcPct val="90000"/>
            </a:lnSpc>
            <a:spcBef>
              <a:spcPct val="0"/>
            </a:spcBef>
            <a:spcAft>
              <a:spcPct val="35000"/>
            </a:spcAft>
            <a:buNone/>
          </a:pPr>
          <a:r>
            <a:rPr lang="en-US" sz="1800" b="1" kern="1200" dirty="0" err="1">
              <a:solidFill>
                <a:srgbClr val="003A5B"/>
              </a:solidFill>
            </a:rPr>
            <a:t>Comité</a:t>
          </a:r>
          <a:r>
            <a:rPr lang="en-US" sz="1800" b="1" kern="1200" dirty="0">
              <a:solidFill>
                <a:srgbClr val="003A5B"/>
              </a:solidFill>
            </a:rPr>
            <a:t> de </a:t>
          </a:r>
          <a:r>
            <a:rPr lang="en-US" sz="1800" b="1" kern="1200" dirty="0" err="1">
              <a:solidFill>
                <a:srgbClr val="003A5B"/>
              </a:solidFill>
            </a:rPr>
            <a:t>compétence</a:t>
          </a:r>
          <a:endParaRPr lang="en-US" sz="1800" b="1" kern="1200" dirty="0">
            <a:solidFill>
              <a:srgbClr val="003A5B"/>
            </a:solidFill>
          </a:endParaRPr>
        </a:p>
      </dsp:txBody>
      <dsp:txXfrm>
        <a:off x="8977171" y="930099"/>
        <a:ext cx="1416486" cy="3861990"/>
      </dsp:txXfrm>
    </dsp:sp>
    <dsp:sp modelId="{B9A62E96-4661-4B3C-AF35-0B143F99D1C8}">
      <dsp:nvSpPr>
        <dsp:cNvPr id="0" name=""/>
        <dsp:cNvSpPr/>
      </dsp:nvSpPr>
      <dsp:spPr>
        <a:xfrm>
          <a:off x="8772179" y="29041"/>
          <a:ext cx="1622449" cy="901057"/>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3025" tIns="73025" rIns="73025" bIns="73025" numCol="1" spcCol="1270" anchor="ctr" anchorCtr="0">
          <a:noAutofit/>
        </a:bodyPr>
        <a:lstStyle/>
        <a:p>
          <a:pPr marL="0" lvl="0" indent="0" algn="ctr" defTabSz="1022350">
            <a:lnSpc>
              <a:spcPct val="90000"/>
            </a:lnSpc>
            <a:spcBef>
              <a:spcPct val="0"/>
            </a:spcBef>
            <a:spcAft>
              <a:spcPct val="35000"/>
            </a:spcAft>
            <a:buNone/>
          </a:pPr>
          <a:r>
            <a:rPr lang="en-US" sz="2300" kern="1200"/>
            <a:t>Analyse secondaire</a:t>
          </a:r>
        </a:p>
      </dsp:txBody>
      <dsp:txXfrm>
        <a:off x="8772179" y="29041"/>
        <a:ext cx="1622449" cy="901057"/>
      </dsp:txXfrm>
    </dsp:sp>
    <dsp:sp modelId="{666B6435-2219-41B5-AA87-864754CE5DC4}">
      <dsp:nvSpPr>
        <dsp:cNvPr id="0" name=""/>
        <dsp:cNvSpPr/>
      </dsp:nvSpPr>
      <dsp:spPr>
        <a:xfrm>
          <a:off x="7148757" y="930099"/>
          <a:ext cx="1622449" cy="3604782"/>
        </a:xfrm>
        <a:prstGeom prst="wedgeRectCallout">
          <a:avLst>
            <a:gd name="adj1" fmla="val 62500"/>
            <a:gd name="adj2" fmla="val 2083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txBody>
        <a:bodyPr spcFirstLastPara="0" vert="horz" wrap="square" lIns="63500" tIns="63500" rIns="63500" bIns="63500" numCol="1" spcCol="1270" anchor="t" anchorCtr="0">
          <a:noAutofit/>
        </a:bodyPr>
        <a:lstStyle/>
        <a:p>
          <a:pPr marL="0" lvl="0" indent="0" algn="ctr" defTabSz="880110">
            <a:lnSpc>
              <a:spcPct val="90000"/>
            </a:lnSpc>
            <a:spcBef>
              <a:spcPct val="0"/>
            </a:spcBef>
            <a:spcAft>
              <a:spcPct val="35000"/>
            </a:spcAft>
            <a:buNone/>
          </a:pPr>
          <a:endParaRPr lang="en-US" sz="1980" kern="1200" dirty="0"/>
        </a:p>
        <a:p>
          <a:pPr marL="0" lvl="0" indent="0" algn="ctr" defTabSz="880110">
            <a:lnSpc>
              <a:spcPct val="90000"/>
            </a:lnSpc>
            <a:spcBef>
              <a:spcPct val="0"/>
            </a:spcBef>
            <a:spcAft>
              <a:spcPct val="35000"/>
            </a:spcAft>
            <a:buNone/>
          </a:pPr>
          <a:r>
            <a:rPr lang="en-US" sz="1800" kern="1200" dirty="0"/>
            <a:t>Résumé de </a:t>
          </a:r>
          <a:r>
            <a:rPr lang="en-US" sz="1800" kern="1200" dirty="0" err="1"/>
            <a:t>données</a:t>
          </a:r>
          <a:r>
            <a:rPr lang="en-US" sz="1800" kern="1200" dirty="0"/>
            <a:t> </a:t>
          </a:r>
          <a:r>
            <a:rPr lang="en-US" sz="1800" kern="1200" dirty="0" err="1"/>
            <a:t>massives</a:t>
          </a:r>
          <a:r>
            <a:rPr lang="en-US" sz="1800" kern="1200" dirty="0"/>
            <a:t> et </a:t>
          </a:r>
          <a:r>
            <a:rPr lang="en-US" sz="1800" kern="1200" dirty="0" err="1"/>
            <a:t>ajout</a:t>
          </a:r>
          <a:r>
            <a:rPr lang="en-US" sz="1800" kern="1200" dirty="0"/>
            <a:t> de </a:t>
          </a:r>
          <a:r>
            <a:rPr lang="en-US" sz="1800" kern="1200" dirty="0" err="1"/>
            <a:t>contexte</a:t>
          </a:r>
          <a:endParaRPr lang="en-US" sz="1980" kern="1200" dirty="0"/>
        </a:p>
        <a:p>
          <a:pPr marL="0" lvl="0" indent="0" algn="ctr" defTabSz="880110">
            <a:lnSpc>
              <a:spcPct val="90000"/>
            </a:lnSpc>
            <a:spcBef>
              <a:spcPct val="0"/>
            </a:spcBef>
            <a:spcAft>
              <a:spcPct val="35000"/>
            </a:spcAft>
            <a:buNone/>
          </a:pPr>
          <a:endParaRPr lang="en-US" sz="1980" kern="1200" dirty="0"/>
        </a:p>
        <a:p>
          <a:pPr marL="0" lvl="0" indent="0" algn="ctr" defTabSz="800100">
            <a:lnSpc>
              <a:spcPct val="90000"/>
            </a:lnSpc>
            <a:spcBef>
              <a:spcPct val="0"/>
            </a:spcBef>
            <a:spcAft>
              <a:spcPct val="35000"/>
            </a:spcAft>
            <a:buNone/>
          </a:pPr>
          <a:r>
            <a:rPr lang="en-US" sz="1800" b="1" kern="1200" dirty="0" err="1">
              <a:solidFill>
                <a:srgbClr val="003A5B"/>
              </a:solidFill>
            </a:rPr>
            <a:t>Évaluateur</a:t>
          </a:r>
          <a:r>
            <a:rPr lang="en-US" sz="1800" b="1" kern="1200" dirty="0">
              <a:solidFill>
                <a:srgbClr val="003A5B"/>
              </a:solidFill>
            </a:rPr>
            <a:t> principal de dossiers</a:t>
          </a:r>
        </a:p>
      </dsp:txBody>
      <dsp:txXfrm>
        <a:off x="7354721" y="930099"/>
        <a:ext cx="1416486" cy="3604782"/>
      </dsp:txXfrm>
    </dsp:sp>
    <dsp:sp modelId="{D15ABDBF-9B70-41E8-BB23-EEE5A07357CC}">
      <dsp:nvSpPr>
        <dsp:cNvPr id="0" name=""/>
        <dsp:cNvSpPr/>
      </dsp:nvSpPr>
      <dsp:spPr>
        <a:xfrm>
          <a:off x="7148757" y="161794"/>
          <a:ext cx="1622449" cy="772176"/>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3025" tIns="73025" rIns="73025" bIns="73025" numCol="1" spcCol="1270" anchor="ctr" anchorCtr="0">
          <a:noAutofit/>
        </a:bodyPr>
        <a:lstStyle/>
        <a:p>
          <a:pPr marL="0" lvl="0" indent="0" algn="ctr" defTabSz="1022350">
            <a:lnSpc>
              <a:spcPct val="90000"/>
            </a:lnSpc>
            <a:spcBef>
              <a:spcPct val="0"/>
            </a:spcBef>
            <a:spcAft>
              <a:spcPct val="35000"/>
            </a:spcAft>
            <a:buNone/>
          </a:pPr>
          <a:r>
            <a:rPr lang="en-US" sz="2300" kern="1200"/>
            <a:t>Synthèse </a:t>
          </a:r>
        </a:p>
      </dsp:txBody>
      <dsp:txXfrm>
        <a:off x="7148757" y="161794"/>
        <a:ext cx="1622449" cy="772176"/>
      </dsp:txXfrm>
    </dsp:sp>
    <dsp:sp modelId="{C61F0D7E-3125-44F5-A5D9-F562D6734FE6}">
      <dsp:nvSpPr>
        <dsp:cNvPr id="0" name=""/>
        <dsp:cNvSpPr/>
      </dsp:nvSpPr>
      <dsp:spPr>
        <a:xfrm>
          <a:off x="5527279" y="912828"/>
          <a:ext cx="1622449" cy="4242149"/>
        </a:xfrm>
        <a:prstGeom prst="wedgeRectCallout">
          <a:avLst>
            <a:gd name="adj1" fmla="val 62500"/>
            <a:gd name="adj2" fmla="val 2083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txBody>
        <a:bodyPr spcFirstLastPara="0" vert="horz" wrap="square" lIns="63500" tIns="63500" rIns="63500" bIns="63500" numCol="1" spcCol="1270" anchor="t" anchorCtr="0">
          <a:noAutofit/>
        </a:bodyPr>
        <a:lstStyle/>
        <a:p>
          <a:pPr marL="0" lvl="0" indent="0" algn="ctr" defTabSz="880110">
            <a:lnSpc>
              <a:spcPct val="90000"/>
            </a:lnSpc>
            <a:spcBef>
              <a:spcPct val="0"/>
            </a:spcBef>
            <a:spcAft>
              <a:spcPct val="35000"/>
            </a:spcAft>
            <a:buNone/>
          </a:pPr>
          <a:endParaRPr lang="en-US" sz="1980" kern="1200" dirty="0"/>
        </a:p>
        <a:p>
          <a:pPr marL="0" lvl="0" indent="0" algn="ctr" defTabSz="880110">
            <a:lnSpc>
              <a:spcPct val="90000"/>
            </a:lnSpc>
            <a:spcBef>
              <a:spcPct val="0"/>
            </a:spcBef>
            <a:spcAft>
              <a:spcPct val="35000"/>
            </a:spcAft>
            <a:buNone/>
          </a:pPr>
          <a:r>
            <a:rPr lang="en-US" sz="1800" kern="1200" dirty="0" err="1"/>
            <a:t>Collecte</a:t>
          </a:r>
          <a:r>
            <a:rPr lang="en-US" sz="1800" kern="1200" dirty="0"/>
            <a:t> de </a:t>
          </a:r>
          <a:r>
            <a:rPr lang="en-US" sz="1800" kern="1200" dirty="0" err="1"/>
            <a:t>toutes</a:t>
          </a:r>
          <a:r>
            <a:rPr lang="en-US" sz="1800" kern="1200" dirty="0"/>
            <a:t> les </a:t>
          </a:r>
          <a:r>
            <a:rPr lang="en-US" sz="1800" kern="1200" dirty="0" err="1"/>
            <a:t>données</a:t>
          </a:r>
          <a:r>
            <a:rPr lang="en-US" sz="1800" kern="1200" dirty="0"/>
            <a:t> </a:t>
          </a:r>
          <a:r>
            <a:rPr lang="en-US" sz="1800" kern="1200" dirty="0" err="1"/>
            <a:t>d’évaluation</a:t>
          </a:r>
          <a:r>
            <a:rPr lang="en-US" sz="1800" kern="1200" dirty="0"/>
            <a:t> des </a:t>
          </a:r>
          <a:r>
            <a:rPr lang="en-US" sz="1800" kern="1200" dirty="0" err="1"/>
            <a:t>résidents</a:t>
          </a:r>
          <a:r>
            <a:rPr lang="en-US" sz="1800" kern="1200" dirty="0"/>
            <a:t> </a:t>
          </a:r>
          <a:r>
            <a:rPr lang="en-US" sz="1800" kern="1200" dirty="0" err="1"/>
            <a:t>utiles</a:t>
          </a:r>
          <a:endParaRPr lang="en-US" sz="1800" kern="1200" dirty="0"/>
        </a:p>
        <a:p>
          <a:pPr marL="0" lvl="0" indent="0" algn="ctr" defTabSz="880110">
            <a:lnSpc>
              <a:spcPct val="90000"/>
            </a:lnSpc>
            <a:spcBef>
              <a:spcPct val="0"/>
            </a:spcBef>
            <a:spcAft>
              <a:spcPct val="35000"/>
            </a:spcAft>
            <a:buNone/>
          </a:pPr>
          <a:r>
            <a:rPr lang="en-US" sz="1800" kern="1200" dirty="0" err="1"/>
            <a:t>Élaboration</a:t>
          </a:r>
          <a:r>
            <a:rPr lang="en-US" sz="1800" kern="1200" dirty="0"/>
            <a:t> de son </a:t>
          </a:r>
          <a:r>
            <a:rPr lang="en-US" sz="1800" kern="1200" dirty="0" err="1"/>
            <a:t>propre</a:t>
          </a:r>
          <a:r>
            <a:rPr lang="en-US" sz="1800" kern="1200" dirty="0"/>
            <a:t> plan </a:t>
          </a:r>
          <a:r>
            <a:rPr lang="en-US" sz="1800" kern="1200" dirty="0" err="1"/>
            <a:t>d’apprentis</a:t>
          </a:r>
          <a:r>
            <a:rPr lang="en-US" sz="1800" kern="1200" dirty="0"/>
            <a:t>-sage</a:t>
          </a:r>
        </a:p>
        <a:p>
          <a:pPr marL="0" lvl="0" indent="0" algn="ctr" defTabSz="800100">
            <a:lnSpc>
              <a:spcPct val="90000"/>
            </a:lnSpc>
            <a:spcBef>
              <a:spcPct val="0"/>
            </a:spcBef>
            <a:spcAft>
              <a:spcPct val="35000"/>
            </a:spcAft>
            <a:buNone/>
          </a:pPr>
          <a:endParaRPr lang="en-US" sz="1800" kern="1200" dirty="0">
            <a:solidFill>
              <a:srgbClr val="FF0000"/>
            </a:solidFill>
          </a:endParaRPr>
        </a:p>
        <a:p>
          <a:pPr marL="0" lvl="0" indent="0" algn="ctr" defTabSz="800100">
            <a:lnSpc>
              <a:spcPct val="90000"/>
            </a:lnSpc>
            <a:spcBef>
              <a:spcPct val="0"/>
            </a:spcBef>
            <a:spcAft>
              <a:spcPct val="35000"/>
            </a:spcAft>
            <a:buNone/>
          </a:pPr>
          <a:r>
            <a:rPr lang="en-US" sz="1800" b="1" kern="1200" dirty="0">
              <a:solidFill>
                <a:srgbClr val="003A5B"/>
              </a:solidFill>
            </a:rPr>
            <a:t>AP/</a:t>
          </a:r>
          <a:r>
            <a:rPr lang="en-US" sz="1800" b="1" kern="1200" dirty="0" err="1">
              <a:solidFill>
                <a:srgbClr val="003A5B"/>
              </a:solidFill>
            </a:rPr>
            <a:t>résident</a:t>
          </a:r>
          <a:endParaRPr lang="en-US" sz="1800" b="1" kern="1200" dirty="0">
            <a:solidFill>
              <a:srgbClr val="003A5B"/>
            </a:solidFill>
          </a:endParaRPr>
        </a:p>
      </dsp:txBody>
      <dsp:txXfrm>
        <a:off x="5739072" y="912828"/>
        <a:ext cx="1416486" cy="4242149"/>
      </dsp:txXfrm>
    </dsp:sp>
    <dsp:sp modelId="{28C9223E-E672-4671-BFBF-FFA42B5AD520}">
      <dsp:nvSpPr>
        <dsp:cNvPr id="0" name=""/>
        <dsp:cNvSpPr/>
      </dsp:nvSpPr>
      <dsp:spPr>
        <a:xfrm>
          <a:off x="5527279" y="286249"/>
          <a:ext cx="1622449" cy="643849"/>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3025" tIns="73025" rIns="73025" bIns="73025" numCol="1" spcCol="1270" anchor="ctr" anchorCtr="0">
          <a:noAutofit/>
        </a:bodyPr>
        <a:lstStyle/>
        <a:p>
          <a:pPr marL="0" lvl="0" indent="0" algn="ctr" defTabSz="1022350">
            <a:lnSpc>
              <a:spcPct val="90000"/>
            </a:lnSpc>
            <a:spcBef>
              <a:spcPct val="0"/>
            </a:spcBef>
            <a:spcAft>
              <a:spcPct val="35000"/>
            </a:spcAft>
            <a:buNone/>
          </a:pPr>
          <a:r>
            <a:rPr lang="en-US" sz="2300" kern="1200" dirty="0" err="1"/>
            <a:t>Agrégation</a:t>
          </a:r>
          <a:endParaRPr lang="en-US" sz="2300" kern="1200" dirty="0"/>
        </a:p>
      </dsp:txBody>
      <dsp:txXfrm>
        <a:off x="5527279" y="286249"/>
        <a:ext cx="1622449" cy="643849"/>
      </dsp:txXfrm>
    </dsp:sp>
    <dsp:sp modelId="{E71CC16D-FECF-40C2-8D0D-7E85071462E6}">
      <dsp:nvSpPr>
        <dsp:cNvPr id="0" name=""/>
        <dsp:cNvSpPr/>
      </dsp:nvSpPr>
      <dsp:spPr>
        <a:xfrm>
          <a:off x="3904829" y="930099"/>
          <a:ext cx="1622449" cy="3089813"/>
        </a:xfrm>
        <a:prstGeom prst="wedgeRectCallout">
          <a:avLst>
            <a:gd name="adj1" fmla="val 62500"/>
            <a:gd name="adj2" fmla="val 20830"/>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txBody>
        <a:bodyPr spcFirstLastPara="0" vert="horz" wrap="square" lIns="44450" tIns="44450" rIns="44450" bIns="44450" numCol="1" spcCol="1270" anchor="t" anchorCtr="0">
          <a:noAutofit/>
        </a:bodyPr>
        <a:lstStyle/>
        <a:p>
          <a:pPr marL="0" lvl="0" indent="0" algn="ctr" defTabSz="622300">
            <a:lnSpc>
              <a:spcPct val="90000"/>
            </a:lnSpc>
            <a:spcBef>
              <a:spcPct val="0"/>
            </a:spcBef>
            <a:spcAft>
              <a:spcPct val="35000"/>
            </a:spcAft>
            <a:buNone/>
          </a:pPr>
          <a:br>
            <a:rPr lang="en-US" sz="1400" kern="1200" dirty="0">
              <a:solidFill>
                <a:schemeClr val="tx1"/>
              </a:solidFill>
            </a:rPr>
          </a:br>
          <a:r>
            <a:rPr lang="en-US" sz="1800" kern="1200" dirty="0" err="1">
              <a:solidFill>
                <a:schemeClr val="tx1"/>
              </a:solidFill>
            </a:rPr>
            <a:t>Stratégie</a:t>
          </a:r>
          <a:endParaRPr lang="en-US" sz="1800" kern="1200" dirty="0">
            <a:solidFill>
              <a:schemeClr val="tx1"/>
            </a:solidFill>
          </a:endParaRPr>
        </a:p>
        <a:p>
          <a:pPr marL="0" lvl="0" indent="0" algn="ctr" defTabSz="800100">
            <a:lnSpc>
              <a:spcPct val="90000"/>
            </a:lnSpc>
            <a:spcBef>
              <a:spcPct val="0"/>
            </a:spcBef>
            <a:spcAft>
              <a:spcPct val="35000"/>
            </a:spcAft>
            <a:buNone/>
          </a:pPr>
          <a:r>
            <a:rPr lang="en-US" sz="1800" kern="1200" dirty="0" err="1">
              <a:solidFill>
                <a:schemeClr val="tx1"/>
              </a:solidFill>
            </a:rPr>
            <a:t>Mandat</a:t>
          </a:r>
          <a:endParaRPr lang="en-US" sz="1980" kern="1200" dirty="0">
            <a:solidFill>
              <a:srgbClr val="FF0000"/>
            </a:solidFill>
          </a:endParaRPr>
        </a:p>
        <a:p>
          <a:pPr marL="0" lvl="0" indent="0" algn="ctr" defTabSz="800100">
            <a:lnSpc>
              <a:spcPct val="90000"/>
            </a:lnSpc>
            <a:spcBef>
              <a:spcPct val="0"/>
            </a:spcBef>
            <a:spcAft>
              <a:spcPct val="35000"/>
            </a:spcAft>
            <a:buNone/>
          </a:pPr>
          <a:r>
            <a:rPr lang="en-US" sz="1800" kern="1200" dirty="0" err="1">
              <a:solidFill>
                <a:schemeClr val="tx1"/>
              </a:solidFill>
            </a:rPr>
            <a:t>Membres</a:t>
          </a:r>
          <a:endParaRPr lang="en-US" sz="1800" kern="1200" dirty="0">
            <a:solidFill>
              <a:schemeClr val="tx1"/>
            </a:solidFill>
          </a:endParaRPr>
        </a:p>
        <a:p>
          <a:pPr marL="0" lvl="0" indent="0" algn="ctr" defTabSz="800100">
            <a:lnSpc>
              <a:spcPct val="90000"/>
            </a:lnSpc>
            <a:spcBef>
              <a:spcPct val="0"/>
            </a:spcBef>
            <a:spcAft>
              <a:spcPct val="35000"/>
            </a:spcAft>
            <a:buNone/>
          </a:pPr>
          <a:r>
            <a:rPr lang="en-US" sz="1800" kern="1200" dirty="0" err="1">
              <a:solidFill>
                <a:schemeClr val="tx1"/>
              </a:solidFill>
            </a:rPr>
            <a:t>Ordre</a:t>
          </a:r>
          <a:r>
            <a:rPr lang="en-US" sz="1800" kern="1200" dirty="0">
              <a:solidFill>
                <a:schemeClr val="tx1"/>
              </a:solidFill>
            </a:rPr>
            <a:t> du jour</a:t>
          </a:r>
        </a:p>
        <a:p>
          <a:pPr marL="0" lvl="0" indent="0" algn="r" defTabSz="800100">
            <a:lnSpc>
              <a:spcPct val="90000"/>
            </a:lnSpc>
            <a:spcBef>
              <a:spcPct val="0"/>
            </a:spcBef>
            <a:spcAft>
              <a:spcPct val="35000"/>
            </a:spcAft>
            <a:buNone/>
          </a:pPr>
          <a:endParaRPr lang="en-US" sz="1980" kern="1200" dirty="0"/>
        </a:p>
        <a:p>
          <a:pPr marL="0" lvl="0" indent="0" algn="ctr" defTabSz="800100">
            <a:lnSpc>
              <a:spcPct val="90000"/>
            </a:lnSpc>
            <a:spcBef>
              <a:spcPct val="0"/>
            </a:spcBef>
            <a:spcAft>
              <a:spcPct val="35000"/>
            </a:spcAft>
            <a:buNone/>
          </a:pPr>
          <a:r>
            <a:rPr lang="en-US" sz="1800" b="1" kern="1200" dirty="0" err="1">
              <a:solidFill>
                <a:srgbClr val="003A5B"/>
              </a:solidFill>
            </a:rPr>
            <a:t>Président</a:t>
          </a:r>
          <a:r>
            <a:rPr lang="en-US" sz="1800" b="1" kern="1200" dirty="0">
              <a:solidFill>
                <a:srgbClr val="003A5B"/>
              </a:solidFill>
            </a:rPr>
            <a:t> du </a:t>
          </a:r>
          <a:r>
            <a:rPr lang="en-US" sz="1800" b="1" kern="1200" dirty="0" err="1">
              <a:solidFill>
                <a:srgbClr val="003A5B"/>
              </a:solidFill>
            </a:rPr>
            <a:t>comité</a:t>
          </a:r>
          <a:r>
            <a:rPr lang="en-US" sz="1800" b="1" kern="1200" dirty="0">
              <a:solidFill>
                <a:srgbClr val="003A5B"/>
              </a:solidFill>
            </a:rPr>
            <a:t> de </a:t>
          </a:r>
          <a:r>
            <a:rPr lang="en-US" sz="1800" b="1" kern="1200" dirty="0" err="1">
              <a:solidFill>
                <a:srgbClr val="003A5B"/>
              </a:solidFill>
            </a:rPr>
            <a:t>compétence</a:t>
          </a:r>
          <a:endParaRPr lang="en-US" sz="1800" b="1" kern="1200" dirty="0">
            <a:solidFill>
              <a:srgbClr val="003A5B"/>
            </a:solidFill>
          </a:endParaRPr>
        </a:p>
        <a:p>
          <a:pPr marL="0" lvl="0" indent="0" algn="r" defTabSz="533400">
            <a:lnSpc>
              <a:spcPct val="90000"/>
            </a:lnSpc>
            <a:spcBef>
              <a:spcPct val="0"/>
            </a:spcBef>
            <a:spcAft>
              <a:spcPct val="35000"/>
            </a:spcAft>
            <a:buNone/>
          </a:pPr>
          <a:endParaRPr lang="en-US" sz="1200" kern="1200" dirty="0"/>
        </a:p>
      </dsp:txBody>
      <dsp:txXfrm>
        <a:off x="4110793" y="930099"/>
        <a:ext cx="1416486" cy="3089813"/>
      </dsp:txXfrm>
    </dsp:sp>
    <dsp:sp modelId="{4FCEF1A4-FAEE-4AC8-83E6-D0A2B2F7828E}">
      <dsp:nvSpPr>
        <dsp:cNvPr id="0" name=""/>
        <dsp:cNvSpPr/>
      </dsp:nvSpPr>
      <dsp:spPr>
        <a:xfrm>
          <a:off x="3904829" y="415130"/>
          <a:ext cx="1622449" cy="514968"/>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3025" tIns="73025" rIns="73025" bIns="73025" numCol="1" spcCol="1270" anchor="ctr" anchorCtr="0">
          <a:noAutofit/>
        </a:bodyPr>
        <a:lstStyle/>
        <a:p>
          <a:pPr marL="0" lvl="0" indent="0" algn="ctr" defTabSz="1022350">
            <a:lnSpc>
              <a:spcPct val="90000"/>
            </a:lnSpc>
            <a:spcBef>
              <a:spcPct val="0"/>
            </a:spcBef>
            <a:spcAft>
              <a:spcPct val="35000"/>
            </a:spcAft>
            <a:buNone/>
          </a:pPr>
          <a:r>
            <a:rPr lang="en-US" sz="2300" kern="1200" dirty="0" err="1"/>
            <a:t>Planification</a:t>
          </a:r>
          <a:endParaRPr lang="en-US" sz="2300" kern="1200" dirty="0"/>
        </a:p>
      </dsp:txBody>
      <dsp:txXfrm>
        <a:off x="3904829" y="415130"/>
        <a:ext cx="1622449" cy="514968"/>
      </dsp:txXfrm>
    </dsp:sp>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92A69E-8F97-A349-9B8A-A00E6249AC0C}" type="datetimeFigureOut">
              <a:rPr lang="en-US" smtClean="0"/>
              <a:t>9/30/2020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E6494-AFFC-FE46-8CA3-2FC26414D6E0}" type="slidenum">
              <a:rPr lang="en-US" smtClean="0"/>
              <a:t>‹#›</a:t>
            </a:fld>
            <a:endParaRPr lang="en-US"/>
          </a:p>
        </p:txBody>
      </p:sp>
    </p:spTree>
    <p:extLst>
      <p:ext uri="{BB962C8B-B14F-4D97-AF65-F5344CB8AC3E}">
        <p14:creationId xmlns:p14="http://schemas.microsoft.com/office/powerpoint/2010/main" val="3694052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royalcollege.ca/rcsite/documents/canmeds/rc-virtual-teaching-e.pdf"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cpc@royalcollege.ca"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royalcollege.ca/mssites/casescenarios_en/story.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royalcollege.ca/mssites/casescenarios_en/story.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noProof="0" dirty="0">
                <a:solidFill>
                  <a:schemeClr val="tx1"/>
                </a:solidFill>
                <a:effectLst/>
                <a:latin typeface="+mn-lt"/>
                <a:ea typeface="+mn-ea"/>
                <a:cs typeface="+mn-cs"/>
              </a:rPr>
              <a:t>Cet atelier est conçu pour être offert en deux heures environ. Si vous souhaitez en réduire la durée, vous pouvez recourir à l’approche de la classe inversée et envoyer une partie des documents et du matériel didactique à l’avance aux participants afin qu’ils en prennent connaissance avant l’atelier. Vous pourrez ainsi vous concentrer sur les exercices (scénarios de cas). Vous pouvez aussi opter pour une activité brise-glace plus courte ou proposer un seul scénario de cas (les autres peuvent être donnés comme « devoirs »).</a:t>
            </a:r>
          </a:p>
          <a:p>
            <a:endParaRPr lang="fr-CA" noProof="0" dirty="0"/>
          </a:p>
          <a:p>
            <a:r>
              <a:rPr lang="fr-CA" noProof="0" dirty="0"/>
              <a:t>Il existe un atelier d'introduction appelé « Introduction aux comités de compétence » que vous pourriez choisir d’offrir</a:t>
            </a:r>
            <a:r>
              <a:rPr lang="fr-CA" baseline="0" noProof="0" dirty="0"/>
              <a:t> </a:t>
            </a:r>
            <a:r>
              <a:rPr lang="fr-CA" b="1" i="1" noProof="0" dirty="0"/>
              <a:t>avant </a:t>
            </a:r>
            <a:r>
              <a:rPr lang="fr-CA" noProof="0" dirty="0"/>
              <a:t>cet atelier avancé.</a:t>
            </a:r>
          </a:p>
          <a:p>
            <a:endParaRPr lang="fr-CA" sz="1200" b="1"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fr-CA" sz="1200" kern="1200" noProof="0" dirty="0">
                <a:solidFill>
                  <a:schemeClr val="tx1"/>
                </a:solidFill>
                <a:effectLst/>
                <a:latin typeface="+mn-lt"/>
                <a:ea typeface="+mn-ea"/>
                <a:cs typeface="+mn-cs"/>
              </a:rPr>
              <a:t>L’atelier peut être présenté en personne ou en ligne. Les notes des diapositives expliquent comment adapter l’atelier au mode virtuel. </a:t>
            </a:r>
          </a:p>
          <a:p>
            <a:r>
              <a:rPr lang="fr-CA" sz="1200" b="1" kern="1200" noProof="0" dirty="0">
                <a:solidFill>
                  <a:schemeClr val="tx1"/>
                </a:solidFill>
                <a:effectLst/>
                <a:latin typeface="+mn-lt"/>
                <a:ea typeface="+mn-ea"/>
                <a:cs typeface="+mn-cs"/>
              </a:rPr>
              <a:t>MODE VIRTUEL : </a:t>
            </a:r>
            <a:r>
              <a:rPr lang="fr-CA" sz="1200" b="0" kern="1200" noProof="0" dirty="0">
                <a:solidFill>
                  <a:schemeClr val="tx1"/>
                </a:solidFill>
                <a:effectLst/>
                <a:latin typeface="+mn-lt"/>
                <a:ea typeface="+mn-ea"/>
                <a:cs typeface="+mn-cs"/>
              </a:rPr>
              <a:t>Vous devrez avoir accès à une plateforme de vidéoconférence qui permet de créer de petits groupes. Consultez le document intitulé </a:t>
            </a:r>
            <a:r>
              <a:rPr lang="fr-CA" sz="1200" u="sng" kern="1200" noProof="0" dirty="0">
                <a:solidFill>
                  <a:schemeClr val="tx1"/>
                </a:solidFill>
                <a:effectLst/>
                <a:latin typeface="+mn-lt"/>
                <a:ea typeface="+mn-ea"/>
                <a:cs typeface="+mn-cs"/>
                <a:hlinkClick r:id="rId3"/>
              </a:rPr>
              <a:t>10</a:t>
            </a:r>
            <a:r>
              <a:rPr lang="fr-CA" sz="1200" u="sng" kern="1200" baseline="0" noProof="0" dirty="0">
                <a:solidFill>
                  <a:schemeClr val="tx1"/>
                </a:solidFill>
                <a:effectLst/>
                <a:latin typeface="+mn-lt"/>
                <a:ea typeface="+mn-ea"/>
                <a:cs typeface="+mn-cs"/>
                <a:hlinkClick r:id="rId3"/>
              </a:rPr>
              <a:t> conseils pour offrir l’enseignement virtuel durant la pandémie</a:t>
            </a:r>
            <a:r>
              <a:rPr lang="fr-CA" sz="1200" u="none" kern="1200" noProof="0" dirty="0">
                <a:solidFill>
                  <a:schemeClr val="tx1"/>
                </a:solidFill>
                <a:effectLst/>
                <a:latin typeface="+mn-lt"/>
                <a:ea typeface="+mn-ea"/>
                <a:cs typeface="+mn-cs"/>
              </a:rPr>
              <a:t> </a:t>
            </a:r>
            <a:r>
              <a:rPr lang="fr-CA" sz="1200" b="0" kern="1200" noProof="0" dirty="0">
                <a:solidFill>
                  <a:schemeClr val="tx1"/>
                </a:solidFill>
                <a:effectLst/>
                <a:latin typeface="+mn-lt"/>
                <a:ea typeface="+mn-ea"/>
                <a:cs typeface="+mn-cs"/>
              </a:rPr>
              <a:t>(http://www.royalcollege.ca/rcsite/documents/canmeds/rc-virtual-teaching-f.pdf), ainsi que divers outils sur la présentation de vidéoconférences.  </a:t>
            </a:r>
          </a:p>
          <a:p>
            <a:endParaRPr lang="fr-CA" noProof="0" dirty="0"/>
          </a:p>
          <a:p>
            <a:r>
              <a:rPr lang="fr-CA" noProof="0" dirty="0"/>
              <a:t>Les notes détaillées aideront les présentateurs et l’auditoire à comprendre certains concepts qui ne leur sont peut-être pas familiers. Si vous effectuez cette présentation, nous vous encourageons à l’adapter en choisissant les diapositives les plus pertinentes, selon votre auditoire et vos objectifs. Nous vous encourageons aussi à partager ou à modifier ces diapositives au besoin, mais veuillez citer le Collège royal en tant que source. Le texte et les logos présentés sont la propriété du Collège royal des médecins et chirurgiens du Canada.</a:t>
            </a:r>
          </a:p>
          <a:p>
            <a:pPr marL="0" marR="0" indent="0" algn="l" defTabSz="914400" rtl="0" eaLnBrk="1" fontAlgn="auto" latinLnBrk="0" hangingPunct="1">
              <a:lnSpc>
                <a:spcPct val="100000"/>
              </a:lnSpc>
              <a:spcBef>
                <a:spcPct val="0"/>
              </a:spcBef>
              <a:spcAft>
                <a:spcPct val="0"/>
              </a:spcAft>
              <a:buClrTx/>
              <a:buSzTx/>
              <a:buFontTx/>
              <a:buNone/>
              <a:defRPr/>
            </a:pPr>
            <a:endParaRPr lang="fr-CA"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fr-CA" noProof="0" dirty="0"/>
              <a:t>Veuillez</a:t>
            </a:r>
            <a:r>
              <a:rPr lang="fr-CA" baseline="0" noProof="0" dirty="0"/>
              <a:t> envoyer un c</a:t>
            </a:r>
            <a:r>
              <a:rPr lang="fr-CA" noProof="0" dirty="0"/>
              <a:t>ourriel à </a:t>
            </a:r>
            <a:r>
              <a:rPr lang="fr-CA" noProof="0" dirty="0">
                <a:hlinkClick r:id="rId4"/>
              </a:rPr>
              <a:t>cpc@collegeroyal.ca</a:t>
            </a:r>
            <a:r>
              <a:rPr lang="fr-CA" noProof="0" dirty="0"/>
              <a:t> si vous</a:t>
            </a:r>
            <a:r>
              <a:rPr lang="fr-CA" baseline="0" noProof="0" dirty="0"/>
              <a:t> avez des questions.</a:t>
            </a:r>
          </a:p>
          <a:p>
            <a:endParaRPr lang="fr-CA" baseline="0" noProof="0" dirty="0"/>
          </a:p>
        </p:txBody>
      </p:sp>
      <p:sp>
        <p:nvSpPr>
          <p:cNvPr id="4" name="Slide Number Placeholder 3"/>
          <p:cNvSpPr>
            <a:spLocks noGrp="1"/>
          </p:cNvSpPr>
          <p:nvPr>
            <p:ph type="sldNum" sz="quarter" idx="10"/>
          </p:nvPr>
        </p:nvSpPr>
        <p:spPr/>
        <p:txBody>
          <a:bodyPr/>
          <a:lstStyle/>
          <a:p>
            <a:fld id="{8D153803-A8F5-A947-92E7-6D7F51058EF0}" type="slidenum">
              <a:rPr lang="en-US" smtClean="0"/>
              <a:t>1</a:t>
            </a:fld>
            <a:endParaRPr lang="en-US"/>
          </a:p>
        </p:txBody>
      </p:sp>
    </p:spTree>
    <p:extLst>
      <p:ext uri="{BB962C8B-B14F-4D97-AF65-F5344CB8AC3E}">
        <p14:creationId xmlns:p14="http://schemas.microsoft.com/office/powerpoint/2010/main" val="3233233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Message </a:t>
            </a:r>
            <a:r>
              <a:rPr lang="en-US" b="1" dirty="0" err="1"/>
              <a:t>clé</a:t>
            </a:r>
            <a:r>
              <a:rPr lang="en-US" b="1" dirty="0"/>
              <a:t> : </a:t>
            </a:r>
            <a:r>
              <a:rPr lang="en-US" b="0" dirty="0"/>
              <a:t>Importance du </a:t>
            </a:r>
            <a:r>
              <a:rPr lang="en-US" b="0" dirty="0" err="1"/>
              <a:t>contexte</a:t>
            </a:r>
            <a:r>
              <a:rPr lang="en-US" b="0" dirty="0"/>
              <a:t> – </a:t>
            </a:r>
            <a:r>
              <a:rPr lang="en-US" b="0" dirty="0" err="1"/>
              <a:t>il</a:t>
            </a:r>
            <a:r>
              <a:rPr lang="en-US" b="0" dirty="0"/>
              <a:t> </a:t>
            </a:r>
            <a:r>
              <a:rPr lang="en-US" b="0" dirty="0" err="1"/>
              <a:t>est</a:t>
            </a:r>
            <a:r>
              <a:rPr lang="en-US" b="0" dirty="0"/>
              <a:t> </a:t>
            </a:r>
            <a:r>
              <a:rPr lang="en-US" b="0" dirty="0" err="1"/>
              <a:t>évident</a:t>
            </a:r>
            <a:r>
              <a:rPr lang="en-US" b="0" dirty="0"/>
              <a:t> pour les gens qui </a:t>
            </a:r>
            <a:r>
              <a:rPr lang="en-US" b="0" dirty="0" err="1"/>
              <a:t>écoutent</a:t>
            </a:r>
            <a:r>
              <a:rPr lang="en-US" b="0" dirty="0"/>
              <a:t> </a:t>
            </a:r>
            <a:r>
              <a:rPr lang="en-US" b="0" dirty="0" err="1"/>
              <a:t>l’émission</a:t>
            </a:r>
            <a:r>
              <a:rPr lang="en-US" b="0" dirty="0"/>
              <a:t> de qui</a:t>
            </a:r>
            <a:r>
              <a:rPr lang="en-US" b="0" baseline="0" dirty="0"/>
              <a:t> </a:t>
            </a:r>
            <a:r>
              <a:rPr lang="en-US" b="0" baseline="0" dirty="0" err="1"/>
              <a:t>il</a:t>
            </a:r>
            <a:r>
              <a:rPr lang="en-US" b="0" baseline="0" dirty="0"/>
              <a:t> </a:t>
            </a:r>
            <a:r>
              <a:rPr lang="en-US" b="0" baseline="0" dirty="0" err="1"/>
              <a:t>s’agit</a:t>
            </a:r>
            <a:r>
              <a:rPr lang="en-US" b="0" baseline="0" dirty="0"/>
              <a:t>, car </a:t>
            </a:r>
            <a:r>
              <a:rPr lang="en-US" b="0" baseline="0" dirty="0" err="1"/>
              <a:t>elle</a:t>
            </a:r>
            <a:r>
              <a:rPr lang="en-US" b="0" baseline="0" dirty="0"/>
              <a:t> </a:t>
            </a:r>
            <a:r>
              <a:rPr lang="en-US" b="0" baseline="0" dirty="0" err="1"/>
              <a:t>incarne</a:t>
            </a:r>
            <a:r>
              <a:rPr lang="en-US" b="0" baseline="0" dirty="0"/>
              <a:t> son </a:t>
            </a:r>
            <a:r>
              <a:rPr lang="en-US" b="0" baseline="0" dirty="0" err="1"/>
              <a:t>personnage</a:t>
            </a:r>
            <a:r>
              <a:rPr lang="en-US" b="0" baseline="0" dirty="0"/>
              <a:t> sur la photo.</a:t>
            </a:r>
            <a:endParaRPr lang="en-US" b="0" dirty="0"/>
          </a:p>
        </p:txBody>
      </p:sp>
      <p:sp>
        <p:nvSpPr>
          <p:cNvPr id="4" name="Slide Number Placeholder 3"/>
          <p:cNvSpPr>
            <a:spLocks noGrp="1"/>
          </p:cNvSpPr>
          <p:nvPr>
            <p:ph type="sldNum" sz="quarter" idx="5"/>
          </p:nvPr>
        </p:nvSpPr>
        <p:spPr/>
        <p:txBody>
          <a:bodyPr/>
          <a:lstStyle/>
          <a:p>
            <a:fld id="{2D9E6494-AFFC-FE46-8CA3-2FC26414D6E0}" type="slidenum">
              <a:rPr lang="en-US" smtClean="0"/>
              <a:t>10</a:t>
            </a:fld>
            <a:endParaRPr lang="en-US"/>
          </a:p>
        </p:txBody>
      </p:sp>
    </p:spTree>
    <p:extLst>
      <p:ext uri="{BB962C8B-B14F-4D97-AF65-F5344CB8AC3E}">
        <p14:creationId xmlns:p14="http://schemas.microsoft.com/office/powerpoint/2010/main" val="3069485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t>
            </a:r>
            <a:r>
              <a:rPr lang="en-US" dirty="0" err="1"/>
              <a:t>plupart</a:t>
            </a:r>
            <a:r>
              <a:rPr lang="en-US" dirty="0"/>
              <a:t> </a:t>
            </a:r>
            <a:r>
              <a:rPr lang="en-US" dirty="0" err="1"/>
              <a:t>d’entre</a:t>
            </a:r>
            <a:r>
              <a:rPr lang="en-US" baseline="0" dirty="0"/>
              <a:t> </a:t>
            </a:r>
            <a:r>
              <a:rPr lang="en-US" baseline="0" dirty="0" err="1"/>
              <a:t>vous</a:t>
            </a:r>
            <a:r>
              <a:rPr lang="en-US" baseline="0" dirty="0"/>
              <a:t> le </a:t>
            </a:r>
            <a:r>
              <a:rPr lang="en-US" baseline="0" dirty="0" err="1"/>
              <a:t>connaissent</a:t>
            </a:r>
            <a:r>
              <a:rPr lang="en-US" dirty="0"/>
              <a:t>?</a:t>
            </a:r>
          </a:p>
        </p:txBody>
      </p:sp>
      <p:sp>
        <p:nvSpPr>
          <p:cNvPr id="4" name="Slide Number Placeholder 3"/>
          <p:cNvSpPr>
            <a:spLocks noGrp="1"/>
          </p:cNvSpPr>
          <p:nvPr>
            <p:ph type="sldNum" sz="quarter" idx="5"/>
          </p:nvPr>
        </p:nvSpPr>
        <p:spPr/>
        <p:txBody>
          <a:bodyPr/>
          <a:lstStyle/>
          <a:p>
            <a:fld id="{2D9E6494-AFFC-FE46-8CA3-2FC26414D6E0}" type="slidenum">
              <a:rPr lang="en-US" smtClean="0"/>
              <a:t>11</a:t>
            </a:fld>
            <a:endParaRPr lang="en-US" dirty="0"/>
          </a:p>
        </p:txBody>
      </p:sp>
    </p:spTree>
    <p:extLst>
      <p:ext uri="{BB962C8B-B14F-4D97-AF65-F5344CB8AC3E}">
        <p14:creationId xmlns:p14="http://schemas.microsoft.com/office/powerpoint/2010/main" val="3298524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Message</a:t>
            </a:r>
            <a:r>
              <a:rPr lang="en-CA" b="1" baseline="0" dirty="0"/>
              <a:t> </a:t>
            </a:r>
            <a:r>
              <a:rPr lang="en-CA" b="1" baseline="0" dirty="0" err="1"/>
              <a:t>clé</a:t>
            </a:r>
            <a:r>
              <a:rPr lang="en-CA" b="1" baseline="0" dirty="0"/>
              <a:t> </a:t>
            </a:r>
            <a:r>
              <a:rPr lang="en-CA" b="1" dirty="0"/>
              <a:t>: </a:t>
            </a:r>
            <a:r>
              <a:rPr lang="en-CA" dirty="0"/>
              <a:t>Importance du </a:t>
            </a:r>
            <a:r>
              <a:rPr lang="en-CA" dirty="0" err="1"/>
              <a:t>contexte</a:t>
            </a:r>
            <a:r>
              <a:rPr lang="en-CA" dirty="0"/>
              <a:t> – </a:t>
            </a:r>
            <a:r>
              <a:rPr lang="fr-CA" dirty="0"/>
              <a:t>On sait tout de suite de</a:t>
            </a:r>
            <a:r>
              <a:rPr lang="en-CA" baseline="0" dirty="0"/>
              <a:t> qui </a:t>
            </a:r>
            <a:r>
              <a:rPr lang="en-CA" baseline="0" dirty="0" err="1"/>
              <a:t>il</a:t>
            </a:r>
            <a:r>
              <a:rPr lang="en-CA" baseline="0" dirty="0"/>
              <a:t> </a:t>
            </a:r>
            <a:r>
              <a:rPr lang="en-CA" baseline="0" dirty="0" err="1"/>
              <a:t>s’agit</a:t>
            </a:r>
            <a:r>
              <a:rPr lang="en-CA" baseline="0" dirty="0"/>
              <a:t> </a:t>
            </a:r>
            <a:r>
              <a:rPr lang="en-CA" baseline="0" dirty="0" err="1"/>
              <a:t>lorsque</a:t>
            </a:r>
            <a:r>
              <a:rPr lang="en-CA" baseline="0" dirty="0"/>
              <a:t> </a:t>
            </a:r>
            <a:r>
              <a:rPr lang="en-CA" dirty="0"/>
              <a:t>Mickey Mouse </a:t>
            </a:r>
            <a:r>
              <a:rPr lang="en-CA" dirty="0" err="1"/>
              <a:t>est</a:t>
            </a:r>
            <a:r>
              <a:rPr lang="en-CA" dirty="0"/>
              <a:t> à </a:t>
            </a:r>
            <a:r>
              <a:rPr lang="en-CA" dirty="0" err="1"/>
              <a:t>ses</a:t>
            </a:r>
            <a:r>
              <a:rPr lang="en-CA" dirty="0"/>
              <a:t> </a:t>
            </a:r>
            <a:r>
              <a:rPr lang="en-CA" dirty="0" err="1"/>
              <a:t>côtés</a:t>
            </a:r>
            <a:r>
              <a:rPr lang="en-CA" dirty="0"/>
              <a:t>, </a:t>
            </a:r>
            <a:r>
              <a:rPr lang="en-CA" dirty="0" err="1"/>
              <a:t>mais</a:t>
            </a:r>
            <a:r>
              <a:rPr lang="en-CA" dirty="0"/>
              <a:t> pas </a:t>
            </a:r>
            <a:r>
              <a:rPr lang="en-CA" dirty="0" err="1"/>
              <a:t>s’il</a:t>
            </a:r>
            <a:r>
              <a:rPr lang="en-CA" dirty="0"/>
              <a:t> </a:t>
            </a:r>
            <a:r>
              <a:rPr lang="en-CA" dirty="0" err="1"/>
              <a:t>n’y</a:t>
            </a:r>
            <a:r>
              <a:rPr lang="en-CA" dirty="0"/>
              <a:t> </a:t>
            </a:r>
            <a:r>
              <a:rPr lang="en-CA" dirty="0" err="1"/>
              <a:t>est</a:t>
            </a:r>
            <a:r>
              <a:rPr lang="en-CA" dirty="0"/>
              <a:t> pas.</a:t>
            </a:r>
          </a:p>
        </p:txBody>
      </p:sp>
      <p:sp>
        <p:nvSpPr>
          <p:cNvPr id="4" name="Slide Number Placeholder 3"/>
          <p:cNvSpPr>
            <a:spLocks noGrp="1"/>
          </p:cNvSpPr>
          <p:nvPr>
            <p:ph type="sldNum" sz="quarter" idx="10"/>
          </p:nvPr>
        </p:nvSpPr>
        <p:spPr/>
        <p:txBody>
          <a:bodyPr/>
          <a:lstStyle/>
          <a:p>
            <a:fld id="{8D153803-A8F5-A947-92E7-6D7F51058EF0}" type="slidenum">
              <a:rPr lang="en-US" smtClean="0"/>
              <a:t>12</a:t>
            </a:fld>
            <a:endParaRPr lang="en-US"/>
          </a:p>
        </p:txBody>
      </p:sp>
    </p:spTree>
    <p:extLst>
      <p:ext uri="{BB962C8B-B14F-4D97-AF65-F5344CB8AC3E}">
        <p14:creationId xmlns:p14="http://schemas.microsoft.com/office/powerpoint/2010/main" val="373142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Message </a:t>
            </a:r>
            <a:r>
              <a:rPr lang="en-CA" b="1" dirty="0" err="1"/>
              <a:t>clé</a:t>
            </a:r>
            <a:r>
              <a:rPr lang="en-CA" b="1" baseline="0" dirty="0"/>
              <a:t> </a:t>
            </a:r>
            <a:r>
              <a:rPr lang="en-CA" b="1" dirty="0"/>
              <a:t>: </a:t>
            </a:r>
            <a:r>
              <a:rPr lang="en-CA" dirty="0"/>
              <a:t>Encore </a:t>
            </a:r>
            <a:r>
              <a:rPr lang="en-CA" dirty="0" err="1"/>
              <a:t>une</a:t>
            </a:r>
            <a:r>
              <a:rPr lang="en-CA" dirty="0"/>
              <a:t> </a:t>
            </a:r>
            <a:r>
              <a:rPr lang="en-CA" dirty="0" err="1"/>
              <a:t>fois</a:t>
            </a:r>
            <a:r>
              <a:rPr lang="en-CA" dirty="0"/>
              <a:t>, importance du </a:t>
            </a:r>
            <a:r>
              <a:rPr lang="en-CA" dirty="0" err="1"/>
              <a:t>contexte</a:t>
            </a:r>
            <a:r>
              <a:rPr lang="en-CA" baseline="0" dirty="0"/>
              <a:t> et </a:t>
            </a:r>
            <a:r>
              <a:rPr lang="en-CA" baseline="0" dirty="0" err="1"/>
              <a:t>effets</a:t>
            </a:r>
            <a:r>
              <a:rPr lang="en-CA" baseline="0" dirty="0"/>
              <a:t> de </a:t>
            </a:r>
            <a:r>
              <a:rPr lang="en-CA" baseline="0" dirty="0" err="1"/>
              <a:t>données</a:t>
            </a:r>
            <a:r>
              <a:rPr lang="en-CA" baseline="0" dirty="0"/>
              <a:t> </a:t>
            </a:r>
            <a:r>
              <a:rPr lang="en-CA" baseline="0" dirty="0" err="1"/>
              <a:t>manquantes</a:t>
            </a:r>
            <a:r>
              <a:rPr lang="en-CA" baseline="0" dirty="0"/>
              <a:t> </a:t>
            </a:r>
            <a:r>
              <a:rPr lang="en-CA" dirty="0"/>
              <a:t>–</a:t>
            </a:r>
            <a:r>
              <a:rPr lang="en-CA" baseline="0" dirty="0"/>
              <a:t> </a:t>
            </a:r>
            <a:r>
              <a:rPr lang="en-CA" dirty="0"/>
              <a:t>Maurice</a:t>
            </a:r>
            <a:r>
              <a:rPr lang="en-CA" baseline="0" dirty="0"/>
              <a:t> Richard </a:t>
            </a:r>
            <a:r>
              <a:rPr lang="en-CA" baseline="0" dirty="0" err="1"/>
              <a:t>est</a:t>
            </a:r>
            <a:r>
              <a:rPr lang="en-CA" baseline="0" dirty="0"/>
              <a:t> </a:t>
            </a:r>
            <a:r>
              <a:rPr lang="en-CA" baseline="0" dirty="0" err="1"/>
              <a:t>moins</a:t>
            </a:r>
            <a:r>
              <a:rPr lang="en-CA" baseline="0" dirty="0"/>
              <a:t> facile à </a:t>
            </a:r>
            <a:r>
              <a:rPr lang="en-CA" baseline="0" dirty="0" err="1"/>
              <a:t>reconnaître</a:t>
            </a:r>
            <a:r>
              <a:rPr lang="en-CA" baseline="0" dirty="0"/>
              <a:t> sans son </a:t>
            </a:r>
            <a:r>
              <a:rPr lang="en-CA" baseline="0" dirty="0" err="1"/>
              <a:t>uniforme</a:t>
            </a:r>
            <a:r>
              <a:rPr lang="en-CA" baseline="0" dirty="0"/>
              <a:t> et son </a:t>
            </a:r>
            <a:r>
              <a:rPr lang="en-CA" baseline="0" dirty="0" err="1"/>
              <a:t>bâton</a:t>
            </a:r>
            <a:r>
              <a:rPr lang="en-CA" baseline="0" dirty="0"/>
              <a:t> de hockey.</a:t>
            </a:r>
            <a:endParaRPr lang="en-CA" dirty="0"/>
          </a:p>
        </p:txBody>
      </p:sp>
      <p:sp>
        <p:nvSpPr>
          <p:cNvPr id="4" name="Slide Number Placeholder 3"/>
          <p:cNvSpPr>
            <a:spLocks noGrp="1"/>
          </p:cNvSpPr>
          <p:nvPr>
            <p:ph type="sldNum" sz="quarter" idx="10"/>
          </p:nvPr>
        </p:nvSpPr>
        <p:spPr/>
        <p:txBody>
          <a:bodyPr/>
          <a:lstStyle/>
          <a:p>
            <a:fld id="{8D153803-A8F5-A947-92E7-6D7F51058EF0}" type="slidenum">
              <a:rPr lang="en-US" smtClean="0"/>
              <a:t>13</a:t>
            </a:fld>
            <a:endParaRPr lang="en-US"/>
          </a:p>
        </p:txBody>
      </p:sp>
    </p:spTree>
    <p:extLst>
      <p:ext uri="{BB962C8B-B14F-4D97-AF65-F5344CB8AC3E}">
        <p14:creationId xmlns:p14="http://schemas.microsoft.com/office/powerpoint/2010/main" val="2354156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Message </a:t>
            </a:r>
            <a:r>
              <a:rPr lang="en-CA" b="1" dirty="0" err="1"/>
              <a:t>clé</a:t>
            </a:r>
            <a:r>
              <a:rPr lang="en-CA" b="1" dirty="0"/>
              <a:t> : </a:t>
            </a:r>
            <a:r>
              <a:rPr lang="en-CA" dirty="0" err="1"/>
              <a:t>Données</a:t>
            </a:r>
            <a:r>
              <a:rPr lang="en-CA" dirty="0"/>
              <a:t> </a:t>
            </a:r>
            <a:r>
              <a:rPr lang="en-CA" dirty="0" err="1"/>
              <a:t>manquantes</a:t>
            </a:r>
            <a:r>
              <a:rPr lang="en-CA" baseline="0" dirty="0"/>
              <a:t> </a:t>
            </a:r>
            <a:r>
              <a:rPr lang="en-CA" dirty="0"/>
              <a:t>–</a:t>
            </a:r>
            <a:r>
              <a:rPr lang="en-CA" baseline="0" dirty="0"/>
              <a:t> </a:t>
            </a:r>
            <a:r>
              <a:rPr lang="en-CA" dirty="0"/>
              <a:t>Freddie</a:t>
            </a:r>
            <a:r>
              <a:rPr lang="en-CA" baseline="0" dirty="0"/>
              <a:t> Mercury </a:t>
            </a:r>
            <a:r>
              <a:rPr lang="en-CA" baseline="0" dirty="0" err="1"/>
              <a:t>est</a:t>
            </a:r>
            <a:r>
              <a:rPr lang="en-CA" baseline="0" dirty="0"/>
              <a:t> </a:t>
            </a:r>
            <a:r>
              <a:rPr lang="en-CA" baseline="0" dirty="0" err="1"/>
              <a:t>moins</a:t>
            </a:r>
            <a:r>
              <a:rPr lang="en-CA" baseline="0" dirty="0"/>
              <a:t> facile à </a:t>
            </a:r>
            <a:r>
              <a:rPr lang="en-CA" baseline="0" dirty="0" err="1"/>
              <a:t>reconnaître</a:t>
            </a:r>
            <a:r>
              <a:rPr lang="en-CA" baseline="0" dirty="0"/>
              <a:t> sans la moustache.</a:t>
            </a:r>
            <a:endParaRPr lang="en-CA" dirty="0"/>
          </a:p>
        </p:txBody>
      </p:sp>
      <p:sp>
        <p:nvSpPr>
          <p:cNvPr id="4" name="Slide Number Placeholder 3"/>
          <p:cNvSpPr>
            <a:spLocks noGrp="1"/>
          </p:cNvSpPr>
          <p:nvPr>
            <p:ph type="sldNum" sz="quarter" idx="10"/>
          </p:nvPr>
        </p:nvSpPr>
        <p:spPr/>
        <p:txBody>
          <a:bodyPr/>
          <a:lstStyle/>
          <a:p>
            <a:fld id="{8D153803-A8F5-A947-92E7-6D7F51058EF0}" type="slidenum">
              <a:rPr lang="en-US" smtClean="0"/>
              <a:t>14</a:t>
            </a:fld>
            <a:endParaRPr lang="en-US"/>
          </a:p>
        </p:txBody>
      </p:sp>
    </p:spTree>
    <p:extLst>
      <p:ext uri="{BB962C8B-B14F-4D97-AF65-F5344CB8AC3E}">
        <p14:creationId xmlns:p14="http://schemas.microsoft.com/office/powerpoint/2010/main" val="1991950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AU</a:t>
            </a:r>
            <a:r>
              <a:rPr lang="en-US" b="1" baseline="0" dirty="0"/>
              <a:t> FACILITATEUR</a:t>
            </a:r>
            <a:r>
              <a:rPr lang="en-US" b="1" dirty="0"/>
              <a:t> : </a:t>
            </a:r>
            <a:r>
              <a:rPr lang="en-US" b="0" dirty="0" err="1"/>
              <a:t>Certaines</a:t>
            </a:r>
            <a:r>
              <a:rPr lang="en-US" b="0" dirty="0"/>
              <a:t> notions </a:t>
            </a:r>
            <a:r>
              <a:rPr lang="en-US" b="0" dirty="0" err="1"/>
              <a:t>seront</a:t>
            </a:r>
            <a:r>
              <a:rPr lang="en-US" b="0" dirty="0"/>
              <a:t> reprises de </a:t>
            </a:r>
            <a:r>
              <a:rPr lang="en-US" b="0" dirty="0" err="1"/>
              <a:t>l’atelier</a:t>
            </a:r>
            <a:r>
              <a:rPr lang="en-US" b="0" dirty="0"/>
              <a:t> Introduction aux </a:t>
            </a:r>
            <a:r>
              <a:rPr lang="en-US" b="0" dirty="0" err="1"/>
              <a:t>comités</a:t>
            </a:r>
            <a:r>
              <a:rPr lang="en-US" b="0" dirty="0"/>
              <a:t> de </a:t>
            </a:r>
            <a:r>
              <a:rPr lang="en-US" b="0" dirty="0" err="1"/>
              <a:t>compétence</a:t>
            </a:r>
            <a:r>
              <a:rPr lang="en-US" b="0" dirty="0"/>
              <a:t>, </a:t>
            </a:r>
            <a:r>
              <a:rPr lang="en-US" b="0" dirty="0" err="1"/>
              <a:t>mais</a:t>
            </a:r>
            <a:r>
              <a:rPr lang="en-US" b="0" dirty="0"/>
              <a:t> </a:t>
            </a:r>
            <a:r>
              <a:rPr lang="en-US" b="0" dirty="0" err="1"/>
              <a:t>seront</a:t>
            </a:r>
            <a:r>
              <a:rPr lang="en-US" b="0" dirty="0"/>
              <a:t> </a:t>
            </a:r>
            <a:r>
              <a:rPr lang="en-US" b="0" dirty="0" err="1"/>
              <a:t>abordées</a:t>
            </a:r>
            <a:r>
              <a:rPr lang="en-US" b="0" dirty="0"/>
              <a:t> plus</a:t>
            </a:r>
            <a:r>
              <a:rPr lang="en-US" b="0" baseline="0" dirty="0"/>
              <a:t> </a:t>
            </a:r>
            <a:r>
              <a:rPr lang="en-US" b="0" baseline="0" dirty="0" err="1"/>
              <a:t>en</a:t>
            </a:r>
            <a:r>
              <a:rPr lang="en-US" b="0" baseline="0" dirty="0"/>
              <a:t> </a:t>
            </a:r>
            <a:r>
              <a:rPr lang="en-US" b="0" baseline="0" dirty="0" err="1"/>
              <a:t>détail</a:t>
            </a:r>
            <a:r>
              <a:rPr lang="en-US" b="0" dirty="0"/>
              <a:t>.</a:t>
            </a:r>
          </a:p>
        </p:txBody>
      </p:sp>
      <p:sp>
        <p:nvSpPr>
          <p:cNvPr id="4" name="Slide Number Placeholder 3"/>
          <p:cNvSpPr>
            <a:spLocks noGrp="1"/>
          </p:cNvSpPr>
          <p:nvPr>
            <p:ph type="sldNum" sz="quarter" idx="5"/>
          </p:nvPr>
        </p:nvSpPr>
        <p:spPr/>
        <p:txBody>
          <a:bodyPr/>
          <a:lstStyle/>
          <a:p>
            <a:fld id="{2D9E6494-AFFC-FE46-8CA3-2FC26414D6E0}" type="slidenum">
              <a:rPr lang="en-US" smtClean="0"/>
              <a:t>15</a:t>
            </a:fld>
            <a:endParaRPr lang="en-US"/>
          </a:p>
        </p:txBody>
      </p:sp>
    </p:spTree>
    <p:extLst>
      <p:ext uri="{BB962C8B-B14F-4D97-AF65-F5344CB8AC3E}">
        <p14:creationId xmlns:p14="http://schemas.microsoft.com/office/powerpoint/2010/main" val="837555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C</a:t>
            </a:r>
            <a:r>
              <a:rPr lang="fr-FR" b="1" noProof="0" dirty="0"/>
              <a:t>ONSEIL</a:t>
            </a:r>
            <a:r>
              <a:rPr lang="fr-FR" b="1" baseline="0" noProof="0" dirty="0"/>
              <a:t> POUR LE </a:t>
            </a:r>
            <a:r>
              <a:rPr lang="fr-FR" b="1" noProof="0" dirty="0"/>
              <a:t>FACILITATEUR : </a:t>
            </a:r>
            <a:r>
              <a:rPr lang="fr-FR" b="0" noProof="0" dirty="0"/>
              <a:t>Adaptez</a:t>
            </a:r>
            <a:r>
              <a:rPr lang="fr-FR" b="0" baseline="0" noProof="0" dirty="0"/>
              <a:t> cette diapositiv</a:t>
            </a:r>
            <a:r>
              <a:rPr lang="fr-FR" b="0" noProof="0" dirty="0"/>
              <a:t>e/information</a:t>
            </a:r>
            <a:r>
              <a:rPr lang="fr-FR" b="0" baseline="0" noProof="0" dirty="0"/>
              <a:t> </a:t>
            </a:r>
            <a:r>
              <a:rPr lang="fr-FR" b="0" noProof="0" dirty="0"/>
              <a:t>à votre contexte – votre programme</a:t>
            </a:r>
            <a:r>
              <a:rPr lang="fr-FR" b="0" baseline="0" noProof="0" dirty="0"/>
              <a:t> est-il de petite ou de grande envergure? </a:t>
            </a:r>
            <a:r>
              <a:rPr lang="fr-FR" b="0" noProof="0" dirty="0"/>
              <a:t>De combien de résidents auriez-vous besoin de discuter lors de chaque réunion? À quelle fréquence avez-vous besoin de vous rencontrer? Est-ce que des réunions plus fréquentes en plus</a:t>
            </a:r>
            <a:r>
              <a:rPr lang="fr-FR" b="0" baseline="0" noProof="0" dirty="0"/>
              <a:t> petits groupes conviendraient à votre contexte? </a:t>
            </a:r>
          </a:p>
          <a:p>
            <a:endParaRPr lang="fr-FR" b="0" baseline="0" noProof="0" dirty="0"/>
          </a:p>
          <a:p>
            <a:r>
              <a:rPr lang="fr-FR" b="0" baseline="0" noProof="0" dirty="0"/>
              <a:t>Faire en sorte que les réunions concordent avec :</a:t>
            </a:r>
          </a:p>
          <a:p>
            <a:pPr marL="171450" indent="-171450">
              <a:buFont typeface="Arial" panose="020B0604020202020204" pitchFamily="34" charset="0"/>
              <a:buChar char="•"/>
            </a:pPr>
            <a:r>
              <a:rPr lang="fr-FR" b="1" baseline="0" noProof="0" dirty="0"/>
              <a:t>le passage des résidents aux différentes étapes de leur formation</a:t>
            </a:r>
          </a:p>
          <a:p>
            <a:pPr marL="171450" marR="0" lvl="0" indent="-171450" algn="l" defTabSz="457200" rtl="0" eaLnBrk="1" fontAlgn="auto" latinLnBrk="0" hangingPunct="1">
              <a:lnSpc>
                <a:spcPct val="100000"/>
              </a:lnSpc>
              <a:spcBef>
                <a:spcPct val="0"/>
              </a:spcBef>
              <a:spcAft>
                <a:spcPct val="0"/>
              </a:spcAft>
              <a:buClrTx/>
              <a:buSzTx/>
              <a:buFont typeface="Arial" panose="020B0604020202020204" pitchFamily="34" charset="0"/>
              <a:buChar char="•"/>
              <a:defRPr/>
            </a:pPr>
            <a:r>
              <a:rPr lang="fr-FR" b="1" baseline="0" noProof="0" dirty="0"/>
              <a:t>les évaluations sommatives : </a:t>
            </a:r>
            <a:r>
              <a:rPr lang="fr-CA" b="0" baseline="0" noProof="0" dirty="0"/>
              <a:t>Adoptez une approche active afin de découvrir à quelles dates ont lieu les principales évaluations sommatives et fixez les réunions du comité de compétence </a:t>
            </a:r>
            <a:r>
              <a:rPr lang="fr-CA" b="0" i="1" baseline="0" noProof="0" dirty="0"/>
              <a:t>après </a:t>
            </a:r>
            <a:r>
              <a:rPr lang="fr-CA" b="0" i="0" baseline="0" noProof="0" dirty="0"/>
              <a:t>ces dates </a:t>
            </a:r>
            <a:r>
              <a:rPr lang="fr-FR" b="0" baseline="0" noProof="0" dirty="0"/>
              <a:t>pour que vous puissiez discuter des résultats de ces évaluations. En élaborant un schéma tutoriel, vous obtenez une vue d’ensemble; vous pouvez ainsi</a:t>
            </a:r>
            <a:r>
              <a:rPr lang="fr-FR" noProof="0" dirty="0"/>
              <a:t> vous assurer que les réunions concordent avec</a:t>
            </a:r>
            <a:r>
              <a:rPr lang="fr-FR" baseline="0" noProof="0" dirty="0"/>
              <a:t> les données d’évaluation particulières que vous recueillez régulièrement</a:t>
            </a:r>
            <a:r>
              <a:rPr lang="fr-FR" noProof="0" dirty="0"/>
              <a:t>. Par exemple, si les dates des réunions sont</a:t>
            </a:r>
            <a:r>
              <a:rPr lang="fr-FR" baseline="0" noProof="0" dirty="0"/>
              <a:t> </a:t>
            </a:r>
            <a:r>
              <a:rPr lang="fr-FR" noProof="0" dirty="0"/>
              <a:t>fixées au</a:t>
            </a:r>
            <a:r>
              <a:rPr lang="fr-FR" baseline="0" noProof="0" dirty="0"/>
              <a:t> début de l’année</a:t>
            </a:r>
            <a:r>
              <a:rPr lang="fr-FR" noProof="0" dirty="0"/>
              <a:t>, vous ne disposez peut-être pas de toutes les données d’évaluation, et les délais</a:t>
            </a:r>
            <a:r>
              <a:rPr lang="fr-FR" baseline="0" noProof="0" dirty="0"/>
              <a:t> d’obtention des résultats (p. ex., examens oraux et de simulation) ne sont peut-être pas connus. </a:t>
            </a:r>
            <a:r>
              <a:rPr lang="fr-FR" b="1" noProof="0" dirty="0"/>
              <a:t>Message clé </a:t>
            </a:r>
            <a:r>
              <a:rPr lang="fr-FR" b="1" baseline="0" noProof="0" dirty="0"/>
              <a:t>: </a:t>
            </a:r>
            <a:r>
              <a:rPr lang="fr-FR" baseline="0" noProof="0" dirty="0"/>
              <a:t>Rappelez aux participants que les APC </a:t>
            </a:r>
            <a:r>
              <a:rPr lang="fr-FR" noProof="0" dirty="0"/>
              <a:t>ne sont pas</a:t>
            </a:r>
            <a:r>
              <a:rPr lang="fr-FR" baseline="0" noProof="0" dirty="0"/>
              <a:t> le seul outil disponible; il est important </a:t>
            </a:r>
            <a:r>
              <a:rPr lang="fr-FR" noProof="0" dirty="0"/>
              <a:t>de tenir compte des autres outils qui</a:t>
            </a:r>
            <a:r>
              <a:rPr lang="fr-FR" baseline="0" noProof="0" dirty="0"/>
              <a:t> existent </a:t>
            </a:r>
            <a:r>
              <a:rPr lang="fr-FR" noProof="0" dirty="0"/>
              <a:t>(p. ex., évaluations de programme). </a:t>
            </a:r>
          </a:p>
          <a:p>
            <a:pPr marL="171450" marR="0" lvl="0" indent="-171450" algn="l" defTabSz="457200" rtl="0" eaLnBrk="1" fontAlgn="auto" latinLnBrk="0" hangingPunct="1">
              <a:lnSpc>
                <a:spcPct val="100000"/>
              </a:lnSpc>
              <a:spcBef>
                <a:spcPct val="0"/>
              </a:spcBef>
              <a:spcAft>
                <a:spcPct val="0"/>
              </a:spcAft>
              <a:buClrTx/>
              <a:buSzTx/>
              <a:buFont typeface="Arial" panose="020B0604020202020204" pitchFamily="34" charset="0"/>
              <a:buChar char="•"/>
              <a:defRPr/>
            </a:pPr>
            <a:r>
              <a:rPr lang="fr-FR" b="1" baseline="0" noProof="0" dirty="0"/>
              <a:t>les réunions du Comité du programme de résidence (CPR) : </a:t>
            </a:r>
            <a:r>
              <a:rPr lang="fr-FR" b="0" baseline="0" noProof="0" dirty="0"/>
              <a:t>Tenez compte du calendrier des réunions du CPR afin qu'il puisse recevoir vos recommandations, les approuver et les communiquer au résident en temps opportun. </a:t>
            </a:r>
            <a:r>
              <a:rPr lang="fr-FR" b="1" baseline="0" noProof="0" dirty="0"/>
              <a:t>NOTE AU FACILITATEUR : </a:t>
            </a:r>
            <a:r>
              <a:rPr lang="fr-FR" b="0" baseline="0" noProof="0" dirty="0"/>
              <a:t>Vous pouvez raconter </a:t>
            </a:r>
            <a:r>
              <a:rPr lang="fr-FR" baseline="0" noProof="0" dirty="0"/>
              <a:t>le fait vécu suivant ou l’une de vos propres expériences pour illustrer ce point : Le comité de compétence s’est réuni en janvier et a identifié un résident en difficulté. La prochaine réunion du CPR n’étant toutefois prévue qu’en mars, le résident n’en a pas été informé immédiatement et n’a pas eu l’occasion de profiter de cette rétroaction et de corriger la situation. </a:t>
            </a:r>
            <a:endParaRPr lang="fr-FR" b="0" baseline="0" noProof="0" dirty="0"/>
          </a:p>
          <a:p>
            <a:pPr marL="0" marR="0" lvl="0" indent="0" algn="l" defTabSz="457200" rtl="0" eaLnBrk="1" fontAlgn="auto" latinLnBrk="0" hangingPunct="1">
              <a:lnSpc>
                <a:spcPct val="100000"/>
              </a:lnSpc>
              <a:spcBef>
                <a:spcPct val="0"/>
              </a:spcBef>
              <a:spcAft>
                <a:spcPct val="0"/>
              </a:spcAft>
              <a:buClrTx/>
              <a:buSzTx/>
              <a:buFont typeface="Arial" panose="020B0604020202020204" pitchFamily="34" charset="0"/>
              <a:buNone/>
              <a:defRPr/>
            </a:pPr>
            <a:r>
              <a:rPr lang="fr-FR" b="1" baseline="0" noProof="0" dirty="0"/>
              <a:t>Recommandations :</a:t>
            </a:r>
          </a:p>
          <a:p>
            <a:pPr marL="171450" indent="-171450">
              <a:buFont typeface="Arial" panose="020B0604020202020204" pitchFamily="34" charset="0"/>
              <a:buChar char="•"/>
            </a:pPr>
            <a:r>
              <a:rPr lang="fr-FR" noProof="0" dirty="0"/>
              <a:t>Limiter à 2 heures la durée</a:t>
            </a:r>
            <a:r>
              <a:rPr lang="fr-FR" baseline="0" noProof="0" dirty="0"/>
              <a:t> des réunions du comité de compétence </a:t>
            </a:r>
            <a:r>
              <a:rPr lang="fr-FR" noProof="0" dirty="0"/>
              <a:t>(elles peuvent devenir moins efficaces si elles durent</a:t>
            </a:r>
            <a:r>
              <a:rPr lang="fr-FR" baseline="0" noProof="0" dirty="0"/>
              <a:t> plus longtemps</a:t>
            </a:r>
            <a:r>
              <a:rPr lang="fr-FR" noProof="0" dirty="0"/>
              <a:t>).</a:t>
            </a: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Prévoir 20 minutes pour évaluer un résident</a:t>
            </a:r>
            <a:r>
              <a:rPr lang="fr-FR" sz="1200" kern="1200" baseline="0" noProof="0" dirty="0">
                <a:solidFill>
                  <a:schemeClr val="tx1"/>
                </a:solidFill>
                <a:effectLst/>
                <a:latin typeface="+mn-lt"/>
                <a:ea typeface="+mn-ea"/>
                <a:cs typeface="+mn-cs"/>
              </a:rPr>
              <a:t> (évaluer en moyenne </a:t>
            </a:r>
            <a:r>
              <a:rPr lang="fr-FR" sz="1200" kern="1200" noProof="0" dirty="0">
                <a:solidFill>
                  <a:schemeClr val="tx1"/>
                </a:solidFill>
                <a:effectLst/>
                <a:latin typeface="+mn-lt"/>
                <a:ea typeface="+mn-ea"/>
                <a:cs typeface="+mn-cs"/>
              </a:rPr>
              <a:t>5 résidents par réunion).</a:t>
            </a:r>
          </a:p>
          <a:p>
            <a:pPr marL="171450" indent="-171450">
              <a:buFont typeface="Arial" panose="020B0604020202020204" pitchFamily="34" charset="0"/>
              <a:buChar char="•"/>
            </a:pPr>
            <a:r>
              <a:rPr lang="fr-FR" sz="1200" kern="1200" noProof="0" dirty="0">
                <a:solidFill>
                  <a:schemeClr val="tx1"/>
                </a:solidFill>
                <a:effectLst/>
                <a:latin typeface="+mn-lt"/>
                <a:ea typeface="+mn-ea"/>
                <a:cs typeface="+mn-cs"/>
              </a:rPr>
              <a:t>Il n’est pas nécessaire d’examiner le rendement de tous les résidents à chaque réunion.</a:t>
            </a:r>
          </a:p>
          <a:p>
            <a:pPr marL="171450" indent="-171450">
              <a:buFont typeface="Arial" panose="020B0604020202020204" pitchFamily="34" charset="0"/>
              <a:buChar char="•"/>
            </a:pPr>
            <a:r>
              <a:rPr lang="fr-FR" b="0" baseline="0" noProof="0" dirty="0"/>
              <a:t>La tenue de réunions plus fréquentes en plus petits groupes comporte des avantages </a:t>
            </a:r>
            <a:r>
              <a:rPr lang="fr-FR" noProof="0" dirty="0"/>
              <a:t>(si votre groupe est nombreux, vous pourriez devoir</a:t>
            </a:r>
            <a:r>
              <a:rPr lang="fr-FR" baseline="0" noProof="0" dirty="0"/>
              <a:t> </a:t>
            </a:r>
            <a:r>
              <a:rPr lang="fr-FR" noProof="0" dirty="0"/>
              <a:t>scinder les réunions (p. ex., réunions trimestrielles plutôt que</a:t>
            </a:r>
            <a:r>
              <a:rPr lang="fr-FR" baseline="0" noProof="0" dirty="0"/>
              <a:t> </a:t>
            </a:r>
            <a:r>
              <a:rPr lang="fr-FR" noProof="0" dirty="0"/>
              <a:t>semestrielles</a:t>
            </a:r>
            <a:r>
              <a:rPr lang="fr-FR" baseline="0" noProof="0" dirty="0"/>
              <a:t> et évaluation de seulement la moitié des résidents lors d’une réunion donnée</a:t>
            </a:r>
            <a:r>
              <a:rPr lang="fr-FR" noProof="0" dirty="0"/>
              <a:t>).</a:t>
            </a:r>
            <a:endParaRPr lang="fr-FR" b="0" noProof="0" dirty="0"/>
          </a:p>
        </p:txBody>
      </p:sp>
      <p:sp>
        <p:nvSpPr>
          <p:cNvPr id="4" name="Slide Number Placeholder 3"/>
          <p:cNvSpPr>
            <a:spLocks noGrp="1"/>
          </p:cNvSpPr>
          <p:nvPr>
            <p:ph type="sldNum" sz="quarter" idx="10"/>
          </p:nvPr>
        </p:nvSpPr>
        <p:spPr/>
        <p:txBody>
          <a:bodyPr/>
          <a:lstStyle/>
          <a:p>
            <a:fld id="{8D153803-A8F5-A947-92E7-6D7F51058EF0}" type="slidenum">
              <a:rPr lang="en-US" smtClean="0"/>
              <a:t>16</a:t>
            </a:fld>
            <a:endParaRPr lang="en-US"/>
          </a:p>
        </p:txBody>
      </p:sp>
    </p:spTree>
    <p:extLst>
      <p:ext uri="{BB962C8B-B14F-4D97-AF65-F5344CB8AC3E}">
        <p14:creationId xmlns:p14="http://schemas.microsoft.com/office/powerpoint/2010/main" val="3915190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b="1" dirty="0"/>
              <a:t>CONSEIL POUR LE FACILITATEUR</a:t>
            </a:r>
            <a:r>
              <a:rPr lang="en-US" b="1" baseline="0" dirty="0"/>
              <a:t> </a:t>
            </a:r>
            <a:r>
              <a:rPr lang="en-US" b="1" dirty="0"/>
              <a:t>: </a:t>
            </a:r>
            <a:r>
              <a:rPr lang="en-US" b="0" dirty="0" err="1"/>
              <a:t>Cette</a:t>
            </a:r>
            <a:r>
              <a:rPr lang="en-US" b="0" dirty="0"/>
              <a:t> </a:t>
            </a:r>
            <a:r>
              <a:rPr lang="en-US" b="0" dirty="0" err="1"/>
              <a:t>diapositive</a:t>
            </a:r>
            <a:r>
              <a:rPr lang="en-US" b="0" baseline="0" dirty="0"/>
              <a:t> a pour but de </a:t>
            </a:r>
            <a:r>
              <a:rPr lang="en-US" b="0" baseline="0" dirty="0" err="1"/>
              <a:t>souligner</a:t>
            </a:r>
            <a:r>
              <a:rPr lang="en-US" b="0" baseline="0" dirty="0"/>
              <a:t> le fait que les </a:t>
            </a:r>
            <a:r>
              <a:rPr lang="en-US" b="0" baseline="0" dirty="0" err="1"/>
              <a:t>réunions</a:t>
            </a:r>
            <a:r>
              <a:rPr lang="en-US" b="0" baseline="0" dirty="0"/>
              <a:t> </a:t>
            </a:r>
            <a:r>
              <a:rPr lang="en-US" b="0" baseline="0" dirty="0" err="1"/>
              <a:t>devraient</a:t>
            </a:r>
            <a:r>
              <a:rPr lang="en-US" b="0" baseline="0" dirty="0"/>
              <a:t> </a:t>
            </a:r>
            <a:r>
              <a:rPr lang="en-US" b="0" baseline="0" dirty="0" err="1"/>
              <a:t>concorder</a:t>
            </a:r>
            <a:r>
              <a:rPr lang="en-US" b="0" baseline="0" dirty="0"/>
              <a:t> avec les </a:t>
            </a:r>
            <a:r>
              <a:rPr lang="en-US" b="0" baseline="0" dirty="0" err="1"/>
              <a:t>évaluations</a:t>
            </a:r>
            <a:r>
              <a:rPr lang="en-US" b="0" baseline="0" dirty="0"/>
              <a:t> </a:t>
            </a:r>
            <a:r>
              <a:rPr lang="en-US" b="0" baseline="0" dirty="0" err="1"/>
              <a:t>sommatives</a:t>
            </a:r>
            <a:r>
              <a:rPr lang="en-US" b="0" baseline="0" dirty="0"/>
              <a:t>. </a:t>
            </a:r>
            <a:r>
              <a:rPr lang="en-US" b="0" baseline="0" dirty="0" err="1"/>
              <a:t>Remplacez</a:t>
            </a:r>
            <a:r>
              <a:rPr lang="en-US" b="0" baseline="0" dirty="0"/>
              <a:t> </a:t>
            </a:r>
            <a:r>
              <a:rPr lang="en-US" b="0" baseline="0" dirty="0" err="1"/>
              <a:t>l’exemple</a:t>
            </a:r>
            <a:r>
              <a:rPr lang="en-US" b="0" baseline="0" dirty="0"/>
              <a:t> ci-</a:t>
            </a:r>
            <a:r>
              <a:rPr lang="en-US" b="0" baseline="0" dirty="0" err="1"/>
              <a:t>dessus</a:t>
            </a:r>
            <a:r>
              <a:rPr lang="en-US" b="0" baseline="0" dirty="0"/>
              <a:t> par un </a:t>
            </a:r>
            <a:r>
              <a:rPr lang="en-US" b="0" baseline="0" dirty="0" err="1"/>
              <a:t>aperçu</a:t>
            </a:r>
            <a:r>
              <a:rPr lang="en-US" b="0" baseline="0" dirty="0"/>
              <a:t> du </a:t>
            </a:r>
            <a:r>
              <a:rPr lang="en-US" b="0" baseline="0" dirty="0" err="1"/>
              <a:t>schéma</a:t>
            </a:r>
            <a:r>
              <a:rPr lang="en-US" b="0" baseline="0" dirty="0"/>
              <a:t> </a:t>
            </a:r>
            <a:r>
              <a:rPr lang="en-US" b="0" baseline="0" dirty="0" err="1"/>
              <a:t>tutoriel</a:t>
            </a:r>
            <a:r>
              <a:rPr lang="en-US" b="0" baseline="0" dirty="0"/>
              <a:t> de </a:t>
            </a:r>
            <a:r>
              <a:rPr lang="en-US" b="0" baseline="0" dirty="0" err="1"/>
              <a:t>votre</a:t>
            </a:r>
            <a:r>
              <a:rPr lang="en-US" b="0" baseline="0" dirty="0"/>
              <a:t> </a:t>
            </a:r>
            <a:r>
              <a:rPr lang="en-US" b="0" baseline="0" dirty="0" err="1"/>
              <a:t>programme</a:t>
            </a:r>
            <a:r>
              <a:rPr lang="en-US" b="0" baseline="0" dirty="0"/>
              <a:t> et </a:t>
            </a:r>
            <a:r>
              <a:rPr lang="en-US" b="0" baseline="0" dirty="0" err="1"/>
              <a:t>utilisez</a:t>
            </a:r>
            <a:r>
              <a:rPr lang="en-US" b="0" baseline="0" dirty="0"/>
              <a:t>-le pour </a:t>
            </a:r>
            <a:r>
              <a:rPr lang="en-US" b="0" dirty="0"/>
              <a:t>faire </a:t>
            </a:r>
            <a:r>
              <a:rPr lang="en-US" b="0" dirty="0" err="1"/>
              <a:t>valoir</a:t>
            </a:r>
            <a:r>
              <a:rPr lang="en-US" b="0" dirty="0"/>
              <a:t> </a:t>
            </a:r>
            <a:r>
              <a:rPr lang="en-US" b="0" dirty="0" err="1"/>
              <a:t>votre</a:t>
            </a:r>
            <a:r>
              <a:rPr lang="en-US" b="0" dirty="0"/>
              <a:t> point.</a:t>
            </a:r>
          </a:p>
          <a:p>
            <a:endParaRPr lang="en-US" b="0" dirty="0"/>
          </a:p>
          <a:p>
            <a:endParaRPr lang="en-US" b="1" dirty="0"/>
          </a:p>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17</a:t>
            </a:fld>
            <a:endParaRPr lang="en-US"/>
          </a:p>
        </p:txBody>
      </p:sp>
    </p:spTree>
    <p:extLst>
      <p:ext uri="{BB962C8B-B14F-4D97-AF65-F5344CB8AC3E}">
        <p14:creationId xmlns:p14="http://schemas.microsoft.com/office/powerpoint/2010/main" val="3537397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Votre</a:t>
            </a:r>
            <a:r>
              <a:rPr lang="en-US" dirty="0"/>
              <a:t> </a:t>
            </a:r>
            <a:r>
              <a:rPr lang="en-US" dirty="0" err="1"/>
              <a:t>administrateur</a:t>
            </a:r>
            <a:r>
              <a:rPr lang="en-US" dirty="0"/>
              <a:t> de </a:t>
            </a:r>
            <a:r>
              <a:rPr lang="en-US" dirty="0" err="1"/>
              <a:t>programme</a:t>
            </a:r>
            <a:r>
              <a:rPr lang="en-US" dirty="0"/>
              <a:t> </a:t>
            </a:r>
            <a:r>
              <a:rPr lang="en-US" dirty="0" err="1"/>
              <a:t>doit</a:t>
            </a:r>
            <a:r>
              <a:rPr lang="en-US" dirty="0"/>
              <a:t> </a:t>
            </a:r>
            <a:r>
              <a:rPr lang="en-US" dirty="0" err="1"/>
              <a:t>créer</a:t>
            </a:r>
            <a:r>
              <a:rPr lang="en-US" dirty="0"/>
              <a:t> un </a:t>
            </a:r>
            <a:r>
              <a:rPr lang="en-US" dirty="0" err="1"/>
              <a:t>ordre</a:t>
            </a:r>
            <a:r>
              <a:rPr lang="en-US" dirty="0"/>
              <a:t> du jour </a:t>
            </a:r>
            <a:r>
              <a:rPr lang="en-US" dirty="0" err="1"/>
              <a:t>dans</a:t>
            </a:r>
            <a:r>
              <a:rPr lang="en-US" dirty="0"/>
              <a:t> le portfolio </a:t>
            </a:r>
            <a:r>
              <a:rPr lang="en-US" dirty="0" err="1"/>
              <a:t>électronique</a:t>
            </a:r>
            <a:r>
              <a:rPr lang="en-US" dirty="0"/>
              <a:t> </a:t>
            </a:r>
            <a:r>
              <a:rPr lang="en-US" dirty="0" err="1"/>
              <a:t>afin</a:t>
            </a:r>
            <a:r>
              <a:rPr lang="en-US" dirty="0"/>
              <a:t> que les </a:t>
            </a:r>
            <a:r>
              <a:rPr lang="en-US" dirty="0" err="1"/>
              <a:t>membres</a:t>
            </a:r>
            <a:r>
              <a:rPr lang="en-US" dirty="0"/>
              <a:t> </a:t>
            </a:r>
            <a:r>
              <a:rPr lang="en-US" dirty="0" err="1"/>
              <a:t>puissent</a:t>
            </a:r>
            <a:r>
              <a:rPr lang="en-US" dirty="0"/>
              <a:t> consulter les dossiers des </a:t>
            </a:r>
            <a:r>
              <a:rPr lang="en-US" dirty="0" err="1"/>
              <a:t>résidents</a:t>
            </a:r>
            <a:r>
              <a:rPr lang="en-US" dirty="0"/>
              <a:t>. Il </a:t>
            </a:r>
            <a:r>
              <a:rPr lang="en-US" dirty="0" err="1"/>
              <a:t>est</a:t>
            </a:r>
            <a:r>
              <a:rPr lang="en-US" dirty="0"/>
              <a:t> </a:t>
            </a:r>
            <a:r>
              <a:rPr lang="en-US" dirty="0" err="1"/>
              <a:t>recommandé</a:t>
            </a:r>
            <a:r>
              <a:rPr lang="en-US" dirty="0"/>
              <a:t> que </a:t>
            </a:r>
            <a:r>
              <a:rPr lang="en-US" dirty="0" err="1"/>
              <a:t>vous</a:t>
            </a:r>
            <a:r>
              <a:rPr lang="en-US" dirty="0"/>
              <a:t> </a:t>
            </a:r>
            <a:r>
              <a:rPr lang="en-US" dirty="0" err="1"/>
              <a:t>en</a:t>
            </a:r>
            <a:r>
              <a:rPr lang="en-US" dirty="0"/>
              <a:t> </a:t>
            </a:r>
            <a:r>
              <a:rPr lang="en-US" dirty="0" err="1"/>
              <a:t>informiez</a:t>
            </a:r>
            <a:r>
              <a:rPr lang="en-US" dirty="0"/>
              <a:t> les </a:t>
            </a:r>
            <a:r>
              <a:rPr lang="en-US" dirty="0" err="1"/>
              <a:t>résidents</a:t>
            </a:r>
            <a:r>
              <a:rPr lang="en-US" dirty="0"/>
              <a:t> </a:t>
            </a:r>
            <a:r>
              <a:rPr lang="en-US" dirty="0" err="1"/>
              <a:t>lorsque</a:t>
            </a:r>
            <a:r>
              <a:rPr lang="en-US" dirty="0"/>
              <a:t> le CPR </a:t>
            </a:r>
            <a:r>
              <a:rPr lang="en-US" dirty="0" err="1"/>
              <a:t>approuve</a:t>
            </a:r>
            <a:r>
              <a:rPr lang="en-US" dirty="0"/>
              <a:t> les </a:t>
            </a:r>
            <a:r>
              <a:rPr lang="en-US" dirty="0" err="1"/>
              <a:t>décisions</a:t>
            </a:r>
            <a:r>
              <a:rPr lang="en-US" dirty="0"/>
              <a:t>. </a:t>
            </a:r>
          </a:p>
          <a:p>
            <a:endParaRPr lang="en-US" baseline="0" dirty="0"/>
          </a:p>
          <a:p>
            <a:r>
              <a:rPr lang="en-US" b="1" baseline="0" dirty="0"/>
              <a:t>Message </a:t>
            </a:r>
            <a:r>
              <a:rPr lang="en-US" b="1" baseline="0" dirty="0" err="1"/>
              <a:t>clé</a:t>
            </a:r>
            <a:r>
              <a:rPr lang="en-US" b="1" baseline="0" dirty="0"/>
              <a:t> : </a:t>
            </a:r>
            <a:r>
              <a:rPr lang="en-US" b="0" baseline="0" dirty="0" err="1"/>
              <a:t>Insistez</a:t>
            </a:r>
            <a:r>
              <a:rPr lang="en-US" b="0" baseline="0" dirty="0"/>
              <a:t> sur le fait que les </a:t>
            </a:r>
            <a:r>
              <a:rPr lang="en-US" b="0" baseline="0" dirty="0" err="1"/>
              <a:t>réunions</a:t>
            </a:r>
            <a:r>
              <a:rPr lang="en-US" b="0" baseline="0" dirty="0"/>
              <a:t> du </a:t>
            </a:r>
            <a:r>
              <a:rPr lang="en-US" b="0" baseline="0" dirty="0" err="1"/>
              <a:t>comité</a:t>
            </a:r>
            <a:r>
              <a:rPr lang="en-US" b="0" baseline="0" dirty="0"/>
              <a:t> de </a:t>
            </a:r>
            <a:r>
              <a:rPr lang="en-US" b="0" baseline="0" dirty="0" err="1"/>
              <a:t>compétence</a:t>
            </a:r>
            <a:r>
              <a:rPr lang="en-US" b="0" baseline="0" dirty="0"/>
              <a:t> </a:t>
            </a:r>
            <a:r>
              <a:rPr lang="en-US" b="0" baseline="0" dirty="0" err="1"/>
              <a:t>devraient</a:t>
            </a:r>
            <a:r>
              <a:rPr lang="en-US" b="0" baseline="0" dirty="0"/>
              <a:t> se </a:t>
            </a:r>
            <a:r>
              <a:rPr lang="en-US" b="0" baseline="0" dirty="0" err="1"/>
              <a:t>tenir</a:t>
            </a:r>
            <a:r>
              <a:rPr lang="en-US" b="0" baseline="0" dirty="0"/>
              <a:t> </a:t>
            </a:r>
            <a:r>
              <a:rPr lang="en-US" b="0" baseline="0" dirty="0" err="1"/>
              <a:t>juste</a:t>
            </a:r>
            <a:r>
              <a:rPr lang="en-US" b="0" baseline="0" dirty="0"/>
              <a:t> </a:t>
            </a:r>
            <a:r>
              <a:rPr lang="en-US" b="0" baseline="0" dirty="0" err="1"/>
              <a:t>avant</a:t>
            </a:r>
            <a:r>
              <a:rPr lang="en-US" b="0" baseline="0" dirty="0"/>
              <a:t> </a:t>
            </a:r>
            <a:r>
              <a:rPr lang="en-US" b="0" baseline="0" dirty="0" err="1"/>
              <a:t>celles</a:t>
            </a:r>
            <a:r>
              <a:rPr lang="en-US" b="0" baseline="0" dirty="0"/>
              <a:t> du CPR!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2739063-9717-42F7-86C4-F56D35A62AD1}" type="slidenum">
              <a:rPr lang="en-US" smtClean="0"/>
              <a:t>18</a:t>
            </a:fld>
            <a:endParaRPr lang="en-US"/>
          </a:p>
        </p:txBody>
      </p:sp>
    </p:spTree>
    <p:extLst>
      <p:ext uri="{BB962C8B-B14F-4D97-AF65-F5344CB8AC3E}">
        <p14:creationId xmlns:p14="http://schemas.microsoft.com/office/powerpoint/2010/main" val="508905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ct val="0"/>
              </a:spcBef>
              <a:spcAft>
                <a:spcPct val="0"/>
              </a:spcAft>
              <a:buClrTx/>
              <a:buSzTx/>
              <a:buFontTx/>
              <a:buNone/>
              <a:defRPr/>
            </a:pPr>
            <a:r>
              <a:rPr lang="en-CA" sz="1200" b="0" kern="1200" dirty="0" err="1">
                <a:solidFill>
                  <a:schemeClr val="tx1"/>
                </a:solidFill>
                <a:effectLst/>
                <a:latin typeface="+mn-lt"/>
                <a:ea typeface="+mn-ea"/>
                <a:cs typeface="+mn-cs"/>
              </a:rPr>
              <a:t>L’évaluateur</a:t>
            </a:r>
            <a:r>
              <a:rPr lang="en-CA" sz="1200" b="0" kern="1200" dirty="0">
                <a:solidFill>
                  <a:schemeClr val="tx1"/>
                </a:solidFill>
                <a:effectLst/>
                <a:latin typeface="+mn-lt"/>
                <a:ea typeface="+mn-ea"/>
                <a:cs typeface="+mn-cs"/>
              </a:rPr>
              <a:t> principal </a:t>
            </a:r>
            <a:r>
              <a:rPr lang="en-CA" sz="1200" b="0" kern="1200" dirty="0" err="1">
                <a:solidFill>
                  <a:schemeClr val="tx1"/>
                </a:solidFill>
                <a:effectLst/>
                <a:latin typeface="+mn-lt"/>
                <a:ea typeface="+mn-ea"/>
                <a:cs typeface="+mn-cs"/>
              </a:rPr>
              <a:t>résume</a:t>
            </a:r>
            <a:r>
              <a:rPr lang="en-CA" sz="1200" b="0" kern="1200" baseline="0" dirty="0">
                <a:solidFill>
                  <a:schemeClr val="tx1"/>
                </a:solidFill>
                <a:effectLst/>
                <a:latin typeface="+mn-lt"/>
                <a:ea typeface="+mn-ea"/>
                <a:cs typeface="+mn-cs"/>
              </a:rPr>
              <a:t> les </a:t>
            </a:r>
            <a:r>
              <a:rPr lang="en-CA" sz="1200" b="0" kern="1200" baseline="0" dirty="0" err="1">
                <a:solidFill>
                  <a:schemeClr val="tx1"/>
                </a:solidFill>
                <a:effectLst/>
                <a:latin typeface="+mn-lt"/>
                <a:ea typeface="+mn-ea"/>
                <a:cs typeface="+mn-cs"/>
              </a:rPr>
              <a:t>données</a:t>
            </a:r>
            <a:r>
              <a:rPr lang="en-CA" sz="1200" b="0" kern="1200" baseline="0" dirty="0">
                <a:solidFill>
                  <a:schemeClr val="tx1"/>
                </a:solidFill>
                <a:effectLst/>
                <a:latin typeface="+mn-lt"/>
                <a:ea typeface="+mn-ea"/>
                <a:cs typeface="+mn-cs"/>
              </a:rPr>
              <a:t> pour le </a:t>
            </a:r>
            <a:r>
              <a:rPr lang="en-CA" sz="1200" b="0" kern="1200" baseline="0" dirty="0" err="1">
                <a:solidFill>
                  <a:schemeClr val="tx1"/>
                </a:solidFill>
                <a:effectLst/>
                <a:latin typeface="+mn-lt"/>
                <a:ea typeface="+mn-ea"/>
                <a:cs typeface="+mn-cs"/>
              </a:rPr>
              <a:t>reste</a:t>
            </a:r>
            <a:r>
              <a:rPr lang="en-CA" sz="1200" b="0" kern="1200" baseline="0" dirty="0">
                <a:solidFill>
                  <a:schemeClr val="tx1"/>
                </a:solidFill>
                <a:effectLst/>
                <a:latin typeface="+mn-lt"/>
                <a:ea typeface="+mn-ea"/>
                <a:cs typeface="+mn-cs"/>
              </a:rPr>
              <a:t> du </a:t>
            </a:r>
            <a:r>
              <a:rPr lang="en-CA" sz="1200" b="0" kern="1200" baseline="0" dirty="0" err="1">
                <a:solidFill>
                  <a:schemeClr val="tx1"/>
                </a:solidFill>
                <a:effectLst/>
                <a:latin typeface="+mn-lt"/>
                <a:ea typeface="+mn-ea"/>
                <a:cs typeface="+mn-cs"/>
              </a:rPr>
              <a:t>groupe</a:t>
            </a:r>
            <a:r>
              <a:rPr lang="en-CA" sz="1200" b="0" kern="1200" baseline="0" dirty="0">
                <a:solidFill>
                  <a:schemeClr val="tx1"/>
                </a:solidFill>
                <a:effectLst/>
                <a:latin typeface="+mn-lt"/>
                <a:ea typeface="+mn-ea"/>
                <a:cs typeface="+mn-cs"/>
              </a:rPr>
              <a:t>, qui </a:t>
            </a:r>
            <a:r>
              <a:rPr lang="en-CA" sz="1200" b="0" kern="1200" baseline="0" dirty="0" err="1">
                <a:solidFill>
                  <a:schemeClr val="tx1"/>
                </a:solidFill>
                <a:effectLst/>
                <a:latin typeface="+mn-lt"/>
                <a:ea typeface="+mn-ea"/>
                <a:cs typeface="+mn-cs"/>
              </a:rPr>
              <a:t>en</a:t>
            </a:r>
            <a:r>
              <a:rPr lang="en-CA" sz="1200" b="0" kern="1200" baseline="0" dirty="0">
                <a:solidFill>
                  <a:schemeClr val="tx1"/>
                </a:solidFill>
                <a:effectLst/>
                <a:latin typeface="+mn-lt"/>
                <a:ea typeface="+mn-ea"/>
                <a:cs typeface="+mn-cs"/>
              </a:rPr>
              <a:t> </a:t>
            </a:r>
            <a:r>
              <a:rPr lang="en-CA" sz="1200" b="0" kern="1200" baseline="0" dirty="0" err="1">
                <a:solidFill>
                  <a:schemeClr val="tx1"/>
                </a:solidFill>
                <a:effectLst/>
                <a:latin typeface="+mn-lt"/>
                <a:ea typeface="+mn-ea"/>
                <a:cs typeface="+mn-cs"/>
              </a:rPr>
              <a:t>discute</a:t>
            </a:r>
            <a:r>
              <a:rPr lang="en-CA" sz="1200" b="0" kern="1200" baseline="0" dirty="0">
                <a:solidFill>
                  <a:schemeClr val="tx1"/>
                </a:solidFill>
                <a:effectLst/>
                <a:latin typeface="+mn-lt"/>
                <a:ea typeface="+mn-ea"/>
                <a:cs typeface="+mn-cs"/>
              </a:rPr>
              <a:t> par la suite. </a:t>
            </a:r>
            <a:r>
              <a:rPr lang="en-CA" sz="1200" b="0" kern="1200" baseline="0" dirty="0" err="1">
                <a:solidFill>
                  <a:schemeClr val="tx1"/>
                </a:solidFill>
                <a:effectLst/>
                <a:latin typeface="+mn-lt"/>
                <a:ea typeface="+mn-ea"/>
                <a:cs typeface="+mn-cs"/>
              </a:rPr>
              <a:t>Portez</a:t>
            </a:r>
            <a:r>
              <a:rPr lang="en-CA" sz="1200" b="0" kern="1200" baseline="0" dirty="0">
                <a:solidFill>
                  <a:schemeClr val="tx1"/>
                </a:solidFill>
                <a:effectLst/>
                <a:latin typeface="+mn-lt"/>
                <a:ea typeface="+mn-ea"/>
                <a:cs typeface="+mn-cs"/>
              </a:rPr>
              <a:t> attention à la </a:t>
            </a:r>
            <a:r>
              <a:rPr lang="en-CA" sz="1200" b="0" kern="1200" baseline="0" dirty="0" err="1">
                <a:solidFill>
                  <a:schemeClr val="tx1"/>
                </a:solidFill>
                <a:effectLst/>
                <a:latin typeface="+mn-lt"/>
                <a:ea typeface="+mn-ea"/>
                <a:cs typeface="+mn-cs"/>
              </a:rPr>
              <a:t>manière</a:t>
            </a:r>
            <a:r>
              <a:rPr lang="en-CA" sz="1200" b="0" kern="1200" baseline="0" dirty="0">
                <a:solidFill>
                  <a:schemeClr val="tx1"/>
                </a:solidFill>
                <a:effectLst/>
                <a:latin typeface="+mn-lt"/>
                <a:ea typeface="+mn-ea"/>
                <a:cs typeface="+mn-cs"/>
              </a:rPr>
              <a:t> </a:t>
            </a:r>
            <a:r>
              <a:rPr lang="en-CA" sz="1200" b="0" kern="1200" baseline="0" dirty="0" err="1">
                <a:solidFill>
                  <a:schemeClr val="tx1"/>
                </a:solidFill>
                <a:effectLst/>
                <a:latin typeface="+mn-lt"/>
                <a:ea typeface="+mn-ea"/>
                <a:cs typeface="+mn-cs"/>
              </a:rPr>
              <a:t>dont</a:t>
            </a:r>
            <a:r>
              <a:rPr lang="en-CA" sz="1200" b="0" kern="1200" baseline="0" dirty="0">
                <a:solidFill>
                  <a:schemeClr val="tx1"/>
                </a:solidFill>
                <a:effectLst/>
                <a:latin typeface="+mn-lt"/>
                <a:ea typeface="+mn-ea"/>
                <a:cs typeface="+mn-cs"/>
              </a:rPr>
              <a:t> les choses se </a:t>
            </a:r>
            <a:r>
              <a:rPr lang="en-CA" sz="1200" b="0" kern="1200" baseline="0" dirty="0" err="1">
                <a:solidFill>
                  <a:schemeClr val="tx1"/>
                </a:solidFill>
                <a:effectLst/>
                <a:latin typeface="+mn-lt"/>
                <a:ea typeface="+mn-ea"/>
                <a:cs typeface="+mn-cs"/>
              </a:rPr>
              <a:t>passent</a:t>
            </a:r>
            <a:r>
              <a:rPr lang="en-CA" sz="1200" b="0" kern="1200" baseline="0" dirty="0">
                <a:solidFill>
                  <a:schemeClr val="tx1"/>
                </a:solidFill>
                <a:effectLst/>
                <a:latin typeface="+mn-lt"/>
                <a:ea typeface="+mn-ea"/>
                <a:cs typeface="+mn-cs"/>
              </a:rPr>
              <a:t> (p. ex., y a-t-</a:t>
            </a:r>
            <a:r>
              <a:rPr lang="en-CA" sz="1200" b="0" kern="1200" baseline="0" dirty="0" err="1">
                <a:solidFill>
                  <a:schemeClr val="tx1"/>
                </a:solidFill>
                <a:effectLst/>
                <a:latin typeface="+mn-lt"/>
                <a:ea typeface="+mn-ea"/>
                <a:cs typeface="+mn-cs"/>
              </a:rPr>
              <a:t>il</a:t>
            </a:r>
            <a:r>
              <a:rPr lang="en-CA" sz="1200" b="0" kern="1200" baseline="0" dirty="0">
                <a:solidFill>
                  <a:schemeClr val="tx1"/>
                </a:solidFill>
                <a:effectLst/>
                <a:latin typeface="+mn-lt"/>
                <a:ea typeface="+mn-ea"/>
                <a:cs typeface="+mn-cs"/>
              </a:rPr>
              <a:t> des </a:t>
            </a:r>
            <a:r>
              <a:rPr lang="en-CA" sz="1200" b="0" kern="1200" baseline="0" dirty="0" err="1">
                <a:solidFill>
                  <a:schemeClr val="tx1"/>
                </a:solidFill>
                <a:effectLst/>
                <a:latin typeface="+mn-lt"/>
                <a:ea typeface="+mn-ea"/>
                <a:cs typeface="+mn-cs"/>
              </a:rPr>
              <a:t>données</a:t>
            </a:r>
            <a:r>
              <a:rPr lang="en-CA" sz="1200" b="0" kern="1200" baseline="0" dirty="0">
                <a:solidFill>
                  <a:schemeClr val="tx1"/>
                </a:solidFill>
                <a:effectLst/>
                <a:latin typeface="+mn-lt"/>
                <a:ea typeface="+mn-ea"/>
                <a:cs typeface="+mn-cs"/>
              </a:rPr>
              <a:t> qui </a:t>
            </a:r>
            <a:r>
              <a:rPr lang="en-CA" sz="1200" b="0" kern="1200" baseline="0" dirty="0" err="1">
                <a:solidFill>
                  <a:schemeClr val="tx1"/>
                </a:solidFill>
                <a:effectLst/>
                <a:latin typeface="+mn-lt"/>
                <a:ea typeface="+mn-ea"/>
                <a:cs typeface="+mn-cs"/>
              </a:rPr>
              <a:t>sont</a:t>
            </a:r>
            <a:r>
              <a:rPr lang="en-CA" sz="1200" b="0" kern="1200" baseline="0" dirty="0">
                <a:solidFill>
                  <a:schemeClr val="tx1"/>
                </a:solidFill>
                <a:effectLst/>
                <a:latin typeface="+mn-lt"/>
                <a:ea typeface="+mn-ea"/>
                <a:cs typeface="+mn-cs"/>
              </a:rPr>
              <a:t> </a:t>
            </a:r>
            <a:r>
              <a:rPr lang="en-CA" sz="1200" b="0" kern="1200" baseline="0" dirty="0" err="1">
                <a:solidFill>
                  <a:schemeClr val="tx1"/>
                </a:solidFill>
                <a:effectLst/>
                <a:latin typeface="+mn-lt"/>
                <a:ea typeface="+mn-ea"/>
                <a:cs typeface="+mn-cs"/>
              </a:rPr>
              <a:t>oubliées</a:t>
            </a:r>
            <a:r>
              <a:rPr lang="en-CA" sz="1200" b="0" kern="1200" baseline="0" dirty="0">
                <a:solidFill>
                  <a:schemeClr val="tx1"/>
                </a:solidFill>
                <a:effectLst/>
                <a:latin typeface="+mn-lt"/>
                <a:ea typeface="+mn-ea"/>
                <a:cs typeface="+mn-cs"/>
              </a:rPr>
              <a:t>?)!</a:t>
            </a:r>
            <a:endParaRPr lang="en-CA" b="0" dirty="0"/>
          </a:p>
        </p:txBody>
      </p:sp>
      <p:sp>
        <p:nvSpPr>
          <p:cNvPr id="4" name="Slide Number Placeholder 3"/>
          <p:cNvSpPr>
            <a:spLocks noGrp="1"/>
          </p:cNvSpPr>
          <p:nvPr>
            <p:ph type="sldNum" sz="quarter" idx="10"/>
          </p:nvPr>
        </p:nvSpPr>
        <p:spPr/>
        <p:txBody>
          <a:bodyPr/>
          <a:lstStyle/>
          <a:p>
            <a:fld id="{8D153803-A8F5-A947-92E7-6D7F51058EF0}" type="slidenum">
              <a:rPr lang="en-US" smtClean="0"/>
              <a:t>19</a:t>
            </a:fld>
            <a:endParaRPr lang="en-US"/>
          </a:p>
        </p:txBody>
      </p:sp>
    </p:spTree>
    <p:extLst>
      <p:ext uri="{BB962C8B-B14F-4D97-AF65-F5344CB8AC3E}">
        <p14:creationId xmlns:p14="http://schemas.microsoft.com/office/powerpoint/2010/main" val="2914676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D153803-A8F5-A947-92E7-6D7F51058EF0}" type="slidenum">
              <a:rPr lang="en-US" smtClean="0"/>
              <a:t>2</a:t>
            </a:fld>
            <a:endParaRPr lang="en-US"/>
          </a:p>
        </p:txBody>
      </p:sp>
    </p:spTree>
    <p:extLst>
      <p:ext uri="{BB962C8B-B14F-4D97-AF65-F5344CB8AC3E}">
        <p14:creationId xmlns:p14="http://schemas.microsoft.com/office/powerpoint/2010/main" val="1833595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Les </a:t>
            </a:r>
            <a:r>
              <a:rPr lang="en-US" sz="1200" b="0" i="0" u="none" strike="noStrike" kern="1200" baseline="0" dirty="0" err="1">
                <a:solidFill>
                  <a:schemeClr val="tx1"/>
                </a:solidFill>
                <a:latin typeface="+mn-lt"/>
                <a:ea typeface="+mn-ea"/>
                <a:cs typeface="+mn-cs"/>
              </a:rPr>
              <a:t>données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devraient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provenir</a:t>
            </a:r>
            <a:r>
              <a:rPr lang="en-US" sz="1200" b="0" i="0" u="none" strike="noStrike" kern="1200" baseline="0" dirty="0">
                <a:solidFill>
                  <a:schemeClr val="tx1"/>
                </a:solidFill>
                <a:latin typeface="+mn-lt"/>
                <a:ea typeface="+mn-ea"/>
                <a:cs typeface="+mn-cs"/>
              </a:rPr>
              <a:t> de sources et de </a:t>
            </a:r>
            <a:r>
              <a:rPr lang="en-US" sz="1200" b="0" i="0" u="none" strike="noStrike" kern="1200" baseline="0" dirty="0" err="1">
                <a:solidFill>
                  <a:schemeClr val="tx1"/>
                </a:solidFill>
                <a:latin typeface="+mn-lt"/>
                <a:ea typeface="+mn-ea"/>
                <a:cs typeface="+mn-cs"/>
              </a:rPr>
              <a:t>contextes</a:t>
            </a:r>
            <a:r>
              <a:rPr lang="en-US" sz="1200" b="0" i="0" u="none" strike="noStrike" kern="1200" baseline="0" dirty="0">
                <a:solidFill>
                  <a:schemeClr val="tx1"/>
                </a:solidFill>
                <a:latin typeface="+mn-lt"/>
                <a:ea typeface="+mn-ea"/>
                <a:cs typeface="+mn-cs"/>
              </a:rPr>
              <a:t> multiples, </a:t>
            </a:r>
            <a:r>
              <a:rPr lang="en-US" sz="1200" b="0" i="0" u="none" strike="noStrike" kern="1200" baseline="0" dirty="0" err="1">
                <a:solidFill>
                  <a:schemeClr val="tx1"/>
                </a:solidFill>
                <a:latin typeface="+mn-lt"/>
                <a:ea typeface="+mn-ea"/>
                <a:cs typeface="+mn-cs"/>
              </a:rPr>
              <a:t>notamment</a:t>
            </a:r>
            <a:r>
              <a:rPr lang="en-US" sz="1200" b="0" i="0" u="none" strike="noStrike" kern="1200" baseline="0" dirty="0">
                <a:solidFill>
                  <a:schemeClr val="tx1"/>
                </a:solidFill>
                <a:latin typeface="+mn-lt"/>
                <a:ea typeface="+mn-ea"/>
                <a:cs typeface="+mn-cs"/>
              </a:rPr>
              <a:t> les </a:t>
            </a:r>
            <a:r>
              <a:rPr lang="en-US" sz="1200" b="0" i="0" u="none" strike="noStrike" kern="1200" baseline="0" dirty="0" err="1">
                <a:solidFill>
                  <a:schemeClr val="tx1"/>
                </a:solidFill>
                <a:latin typeface="+mn-lt"/>
                <a:ea typeface="+mn-ea"/>
                <a:cs typeface="+mn-cs"/>
              </a:rPr>
              <a:t>évaluations</a:t>
            </a:r>
            <a:r>
              <a:rPr lang="en-US" sz="1200" b="0" i="0" u="none" strike="noStrike" kern="1200" baseline="0" dirty="0">
                <a:solidFill>
                  <a:schemeClr val="tx1"/>
                </a:solidFill>
                <a:latin typeface="+mn-lt"/>
                <a:ea typeface="+mn-ea"/>
                <a:cs typeface="+mn-cs"/>
              </a:rPr>
              <a:t> de fin de stage, les </a:t>
            </a:r>
            <a:r>
              <a:rPr lang="en-US" sz="1200" b="0" i="0" u="none" strike="noStrike" kern="1200" baseline="0" dirty="0" err="1">
                <a:solidFill>
                  <a:schemeClr val="tx1"/>
                </a:solidFill>
                <a:latin typeface="+mn-lt"/>
                <a:ea typeface="+mn-ea"/>
                <a:cs typeface="+mn-cs"/>
              </a:rPr>
              <a:t>journaux</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d’interventions</a:t>
            </a:r>
            <a:r>
              <a:rPr lang="en-US" sz="1200" b="0" i="0" u="none" strike="noStrike" kern="1200" baseline="0" dirty="0">
                <a:solidFill>
                  <a:schemeClr val="tx1"/>
                </a:solidFill>
                <a:latin typeface="+mn-lt"/>
                <a:ea typeface="+mn-ea"/>
                <a:cs typeface="+mn-cs"/>
              </a:rPr>
              <a:t>, les simulations, les rencontres avec des patients </a:t>
            </a:r>
            <a:r>
              <a:rPr lang="en-US" sz="1200" b="0" i="0" u="none" strike="noStrike" kern="1200" baseline="0" dirty="0" err="1">
                <a:solidFill>
                  <a:schemeClr val="tx1"/>
                </a:solidFill>
                <a:latin typeface="+mn-lt"/>
                <a:ea typeface="+mn-ea"/>
                <a:cs typeface="+mn-cs"/>
              </a:rPr>
              <a:t>standardisés</a:t>
            </a:r>
            <a:r>
              <a:rPr lang="en-US" sz="1200" b="0" i="0" u="none" strike="noStrike" kern="1200" baseline="0" dirty="0">
                <a:solidFill>
                  <a:schemeClr val="tx1"/>
                </a:solidFill>
                <a:latin typeface="+mn-lt"/>
                <a:ea typeface="+mn-ea"/>
                <a:cs typeface="+mn-cs"/>
              </a:rPr>
              <a:t>, les </a:t>
            </a:r>
            <a:r>
              <a:rPr lang="en-US" sz="1200" b="0" i="0" u="none" strike="noStrike" kern="1200" baseline="0" dirty="0" err="1">
                <a:solidFill>
                  <a:schemeClr val="tx1"/>
                </a:solidFill>
                <a:latin typeface="+mn-lt"/>
                <a:ea typeface="+mn-ea"/>
                <a:cs typeface="+mn-cs"/>
              </a:rPr>
              <a:t>examens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cours</a:t>
            </a:r>
            <a:r>
              <a:rPr lang="en-US" sz="1200" b="0" i="0" u="none" strike="noStrike" kern="1200" baseline="0" dirty="0">
                <a:solidFill>
                  <a:schemeClr val="tx1"/>
                </a:solidFill>
                <a:latin typeface="+mn-lt"/>
                <a:ea typeface="+mn-ea"/>
                <a:cs typeface="+mn-cs"/>
              </a:rPr>
              <a:t> de formation, les </a:t>
            </a:r>
            <a:r>
              <a:rPr lang="en-US" sz="1200" b="0" i="0" u="none" strike="noStrike" kern="1200" baseline="0" dirty="0" err="1">
                <a:solidFill>
                  <a:schemeClr val="tx1"/>
                </a:solidFill>
                <a:latin typeface="+mn-lt"/>
                <a:ea typeface="+mn-ea"/>
                <a:cs typeface="+mn-cs"/>
              </a:rPr>
              <a:t>projets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d’érudition</a:t>
            </a:r>
            <a:r>
              <a:rPr lang="en-US" sz="1200" b="0" i="0" u="none" strike="noStrike" kern="1200" baseline="0" dirty="0">
                <a:solidFill>
                  <a:schemeClr val="tx1"/>
                </a:solidFill>
                <a:latin typeface="+mn-lt"/>
                <a:ea typeface="+mn-ea"/>
                <a:cs typeface="+mn-cs"/>
              </a:rPr>
              <a:t> et les communications </a:t>
            </a:r>
            <a:r>
              <a:rPr lang="en-US" sz="1200" b="0" i="0" u="none" strike="noStrike" kern="1200" baseline="0" dirty="0" err="1">
                <a:solidFill>
                  <a:schemeClr val="tx1"/>
                </a:solidFill>
                <a:latin typeface="+mn-lt"/>
                <a:ea typeface="+mn-ea"/>
                <a:cs typeface="+mn-cs"/>
              </a:rPr>
              <a:t>informelles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comme</a:t>
            </a:r>
            <a:r>
              <a:rPr lang="en-US" sz="1200" b="0" i="0" u="none" strike="noStrike" kern="1200" baseline="0" dirty="0">
                <a:solidFill>
                  <a:schemeClr val="tx1"/>
                </a:solidFill>
                <a:latin typeface="+mn-lt"/>
                <a:ea typeface="+mn-ea"/>
                <a:cs typeface="+mn-cs"/>
              </a:rPr>
              <a:t> les </a:t>
            </a:r>
            <a:r>
              <a:rPr lang="en-US" sz="1200" b="0" i="0" u="none" strike="noStrike" kern="1200" baseline="0" dirty="0" err="1">
                <a:solidFill>
                  <a:schemeClr val="tx1"/>
                </a:solidFill>
                <a:latin typeface="+mn-lt"/>
                <a:ea typeface="+mn-ea"/>
                <a:cs typeface="+mn-cs"/>
              </a:rPr>
              <a:t>courriels</a:t>
            </a:r>
            <a:r>
              <a:rPr lang="en-US" sz="1200" b="0" i="0" u="none" strike="noStrike" kern="1200" baseline="0" dirty="0">
                <a:solidFill>
                  <a:schemeClr val="tx1"/>
                </a:solidFill>
                <a:latin typeface="+mn-lt"/>
                <a:ea typeface="+mn-ea"/>
                <a:cs typeface="+mn-cs"/>
              </a:rPr>
              <a:t> aux </a:t>
            </a:r>
            <a:r>
              <a:rPr lang="en-US" sz="1200" b="0" i="0" u="none" strike="noStrike" kern="1200" baseline="0" dirty="0" err="1">
                <a:solidFill>
                  <a:schemeClr val="tx1"/>
                </a:solidFill>
                <a:latin typeface="+mn-lt"/>
                <a:ea typeface="+mn-ea"/>
                <a:cs typeface="+mn-cs"/>
              </a:rPr>
              <a:t>directeurs</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programme</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Le </a:t>
            </a:r>
            <a:r>
              <a:rPr lang="en-US" sz="1200" b="0" i="0" u="none" strike="noStrike" kern="1200" baseline="0" dirty="0" err="1">
                <a:solidFill>
                  <a:schemeClr val="tx1"/>
                </a:solidFill>
                <a:latin typeface="+mn-lt"/>
                <a:ea typeface="+mn-ea"/>
                <a:cs typeface="+mn-cs"/>
              </a:rPr>
              <a:t>comité</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doit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déterminer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quelles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données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sont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utiles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compte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tenu</a:t>
            </a:r>
            <a:r>
              <a:rPr lang="en-US" sz="1200" b="0" i="0" u="none" strike="noStrike" kern="1200" baseline="0" dirty="0">
                <a:solidFill>
                  <a:schemeClr val="tx1"/>
                </a:solidFill>
                <a:latin typeface="+mn-lt"/>
                <a:ea typeface="+mn-ea"/>
                <a:cs typeface="+mn-cs"/>
              </a:rPr>
              <a:t> du temps et des </a:t>
            </a:r>
            <a:r>
              <a:rPr lang="en-US" sz="1200" b="0" i="0" u="none" strike="noStrike" kern="1200" baseline="0" dirty="0" err="1">
                <a:solidFill>
                  <a:schemeClr val="tx1"/>
                </a:solidFill>
                <a:latin typeface="+mn-lt"/>
                <a:ea typeface="+mn-ea"/>
                <a:cs typeface="+mn-cs"/>
              </a:rPr>
              <a:t>ressources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limités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dont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il</a:t>
            </a:r>
            <a:r>
              <a:rPr lang="en-US" sz="1200" b="0" i="0" u="none" strike="noStrike" kern="1200" baseline="0" dirty="0">
                <a:solidFill>
                  <a:schemeClr val="tx1"/>
                </a:solidFill>
                <a:latin typeface="+mn-lt"/>
                <a:ea typeface="+mn-ea"/>
                <a:cs typeface="+mn-cs"/>
              </a:rPr>
              <a:t> dispose.</a:t>
            </a:r>
          </a:p>
          <a:p>
            <a:endParaRPr lang="en-US" b="1" baseline="0" dirty="0"/>
          </a:p>
          <a:p>
            <a:r>
              <a:rPr lang="en-US" b="1" baseline="0" dirty="0"/>
              <a:t>Message </a:t>
            </a:r>
            <a:r>
              <a:rPr lang="en-US" b="1" baseline="0" dirty="0" err="1"/>
              <a:t>clé</a:t>
            </a:r>
            <a:r>
              <a:rPr lang="en-US" b="1" baseline="0" dirty="0"/>
              <a:t> : </a:t>
            </a:r>
            <a:r>
              <a:rPr lang="en-US" baseline="0" dirty="0"/>
              <a:t>Le </a:t>
            </a:r>
            <a:r>
              <a:rPr lang="en-US" baseline="0" dirty="0" err="1"/>
              <a:t>comité</a:t>
            </a:r>
            <a:r>
              <a:rPr lang="en-US" baseline="0" dirty="0"/>
              <a:t> de </a:t>
            </a:r>
            <a:r>
              <a:rPr lang="en-US" baseline="0" dirty="0" err="1"/>
              <a:t>compétence</a:t>
            </a:r>
            <a:r>
              <a:rPr lang="en-US" baseline="0" dirty="0"/>
              <a:t> </a:t>
            </a:r>
            <a:r>
              <a:rPr lang="en-US" baseline="0" dirty="0" err="1"/>
              <a:t>doit</a:t>
            </a:r>
            <a:r>
              <a:rPr lang="en-US" baseline="0" dirty="0"/>
              <a:t> adopter </a:t>
            </a:r>
            <a:r>
              <a:rPr lang="en-US" baseline="0" dirty="0" err="1"/>
              <a:t>une</a:t>
            </a:r>
            <a:r>
              <a:rPr lang="en-US" baseline="0" dirty="0"/>
              <a:t> </a:t>
            </a:r>
            <a:r>
              <a:rPr lang="en-US" baseline="0" dirty="0" err="1"/>
              <a:t>approche</a:t>
            </a:r>
            <a:r>
              <a:rPr lang="en-US" baseline="0" dirty="0"/>
              <a:t> </a:t>
            </a:r>
            <a:r>
              <a:rPr lang="en-CA" baseline="0" dirty="0" err="1"/>
              <a:t>structurée</a:t>
            </a:r>
            <a:r>
              <a:rPr lang="en-CA" baseline="0" dirty="0"/>
              <a:t> </a:t>
            </a:r>
            <a:r>
              <a:rPr lang="en-CA" baseline="0" dirty="0" err="1"/>
              <a:t>afin</a:t>
            </a:r>
            <a:r>
              <a:rPr lang="en-CA" baseline="0" dirty="0"/>
              <a:t> de </a:t>
            </a:r>
            <a:r>
              <a:rPr lang="en-CA" baseline="0" dirty="0" err="1"/>
              <a:t>gagner</a:t>
            </a:r>
            <a:r>
              <a:rPr lang="en-CA" baseline="0" dirty="0"/>
              <a:t> </a:t>
            </a:r>
            <a:r>
              <a:rPr lang="fr-CA" baseline="0" dirty="0"/>
              <a:t>un temps précieux dans le processus d’évaluation et de dresser de meilleurs portraits de la progression des résidents. </a:t>
            </a:r>
            <a:endParaRPr lang="en-US" dirty="0"/>
          </a:p>
          <a:p>
            <a:endParaRPr lang="en-US" dirty="0"/>
          </a:p>
        </p:txBody>
      </p:sp>
      <p:sp>
        <p:nvSpPr>
          <p:cNvPr id="4" name="Slide Number Placeholder 3"/>
          <p:cNvSpPr>
            <a:spLocks noGrp="1"/>
          </p:cNvSpPr>
          <p:nvPr>
            <p:ph type="sldNum" sz="quarter" idx="5"/>
          </p:nvPr>
        </p:nvSpPr>
        <p:spPr/>
        <p:txBody>
          <a:bodyPr/>
          <a:lstStyle/>
          <a:p>
            <a:fld id="{8D153803-A8F5-A947-92E7-6D7F51058EF0}" type="slidenum">
              <a:rPr lang="en-US" smtClean="0"/>
              <a:t>20</a:t>
            </a:fld>
            <a:endParaRPr lang="en-US" dirty="0"/>
          </a:p>
        </p:txBody>
      </p:sp>
    </p:spTree>
    <p:extLst>
      <p:ext uri="{BB962C8B-B14F-4D97-AF65-F5344CB8AC3E}">
        <p14:creationId xmlns:p14="http://schemas.microsoft.com/office/powerpoint/2010/main" val="1366916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fr-CA" sz="1200" b="0" i="0" u="none" strike="noStrike" kern="1200" baseline="0" dirty="0">
                <a:solidFill>
                  <a:schemeClr val="tx1"/>
                </a:solidFill>
                <a:latin typeface="+mn-lt"/>
                <a:ea typeface="+mn-ea"/>
                <a:cs typeface="+mn-cs"/>
              </a:rPr>
              <a:t>Quelle quantité et quelle qualité de données seront nécessaires pour « susciter des inquiétudes » au sujet d’un résident en particulier? </a:t>
            </a:r>
            <a:r>
              <a:rPr lang="en-US" sz="1200" b="0" i="0" u="none" strike="noStrike" kern="1200" baseline="0" dirty="0">
                <a:solidFill>
                  <a:schemeClr val="tx1"/>
                </a:solidFill>
                <a:latin typeface="+mn-lt"/>
                <a:ea typeface="+mn-ea"/>
                <a:cs typeface="+mn-cs"/>
              </a:rPr>
              <a:t>Au bout du </a:t>
            </a:r>
            <a:r>
              <a:rPr lang="en-US" sz="1200" b="0" i="0" u="none" strike="noStrike" kern="1200" baseline="0" dirty="0" err="1">
                <a:solidFill>
                  <a:schemeClr val="tx1"/>
                </a:solidFill>
                <a:latin typeface="+mn-lt"/>
                <a:ea typeface="+mn-ea"/>
                <a:cs typeface="+mn-cs"/>
              </a:rPr>
              <a:t>compte</a:t>
            </a:r>
            <a:r>
              <a:rPr lang="en-US" sz="1200" b="0" i="0" u="none" strike="noStrike" kern="1200" baseline="0" dirty="0">
                <a:solidFill>
                  <a:schemeClr val="tx1"/>
                </a:solidFill>
                <a:latin typeface="+mn-lt"/>
                <a:ea typeface="+mn-ea"/>
                <a:cs typeface="+mn-cs"/>
              </a:rPr>
              <a:t>, les </a:t>
            </a:r>
            <a:r>
              <a:rPr lang="en-US" sz="1200" b="0" i="0" u="none" strike="noStrike" kern="1200" baseline="0" dirty="0" err="1">
                <a:solidFill>
                  <a:schemeClr val="tx1"/>
                </a:solidFill>
                <a:latin typeface="+mn-lt"/>
                <a:ea typeface="+mn-ea"/>
                <a:cs typeface="+mn-cs"/>
              </a:rPr>
              <a:t>comités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peuvent</a:t>
            </a:r>
            <a:r>
              <a:rPr lang="en-US" sz="1200" b="0" i="0" u="none" strike="noStrike" kern="1200" baseline="0" dirty="0">
                <a:solidFill>
                  <a:schemeClr val="tx1"/>
                </a:solidFill>
                <a:latin typeface="+mn-lt"/>
                <a:ea typeface="+mn-ea"/>
                <a:cs typeface="+mn-cs"/>
              </a:rPr>
              <a:t> passer 80 % de </a:t>
            </a:r>
            <a:r>
              <a:rPr lang="en-US" sz="1200" b="0" i="0" u="none" strike="noStrike" kern="1200" baseline="0" dirty="0" err="1">
                <a:solidFill>
                  <a:schemeClr val="tx1"/>
                </a:solidFill>
                <a:latin typeface="+mn-lt"/>
                <a:ea typeface="+mn-ea"/>
                <a:cs typeface="+mn-cs"/>
              </a:rPr>
              <a:t>leur</a:t>
            </a:r>
            <a:r>
              <a:rPr lang="en-US" sz="1200" b="0" i="0" u="none" strike="noStrike" kern="1200" baseline="0" dirty="0">
                <a:solidFill>
                  <a:schemeClr val="tx1"/>
                </a:solidFill>
                <a:latin typeface="+mn-lt"/>
                <a:ea typeface="+mn-ea"/>
                <a:cs typeface="+mn-cs"/>
              </a:rPr>
              <a:t> temps à </a:t>
            </a:r>
            <a:r>
              <a:rPr lang="en-US" sz="1200" b="0" i="0" u="none" strike="noStrike" kern="1200" baseline="0" dirty="0" err="1">
                <a:solidFill>
                  <a:schemeClr val="tx1"/>
                </a:solidFill>
                <a:latin typeface="+mn-lt"/>
                <a:ea typeface="+mn-ea"/>
                <a:cs typeface="+mn-cs"/>
              </a:rPr>
              <a:t>discuter</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seulement</a:t>
            </a:r>
            <a:r>
              <a:rPr lang="en-US" sz="1200" b="0" i="0" u="none" strike="noStrike" kern="1200" baseline="0" dirty="0">
                <a:solidFill>
                  <a:schemeClr val="tx1"/>
                </a:solidFill>
                <a:latin typeface="+mn-lt"/>
                <a:ea typeface="+mn-ea"/>
                <a:cs typeface="+mn-cs"/>
              </a:rPr>
              <a:t> 20 % des </a:t>
            </a:r>
            <a:r>
              <a:rPr lang="en-US" sz="1200" b="0" i="0" u="none" strike="noStrike" kern="1200" baseline="0" dirty="0" err="1">
                <a:solidFill>
                  <a:schemeClr val="tx1"/>
                </a:solidFill>
                <a:latin typeface="+mn-lt"/>
                <a:ea typeface="+mn-ea"/>
                <a:cs typeface="+mn-cs"/>
              </a:rPr>
              <a:t>résidents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faisant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l’objet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d’une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évaluation</a:t>
            </a:r>
            <a:r>
              <a:rPr lang="en-US" sz="1200" b="0" i="0" u="none" strike="noStrike" kern="1200" baseline="0" dirty="0">
                <a:solidFill>
                  <a:schemeClr val="tx1"/>
                </a:solidFill>
                <a:latin typeface="+mn-lt"/>
                <a:ea typeface="+mn-ea"/>
                <a:cs typeface="+mn-cs"/>
              </a:rPr>
              <a:t>.  </a:t>
            </a:r>
          </a:p>
          <a:p>
            <a:pPr marL="0" marR="0" lvl="0" indent="0" algn="l" defTabSz="457200" rtl="0" eaLnBrk="1" fontAlgn="auto" latinLnBrk="0" hangingPunct="1">
              <a:lnSpc>
                <a:spcPct val="100000"/>
              </a:lnSpc>
              <a:spcBef>
                <a:spcPct val="0"/>
              </a:spcBef>
              <a:spcAft>
                <a:spcPct val="0"/>
              </a:spcAft>
              <a:buClrTx/>
              <a:buSzTx/>
              <a:buFontTx/>
              <a:buNone/>
              <a:defRPr/>
            </a:pPr>
            <a:endParaRPr lang="en-US" dirty="0"/>
          </a:p>
          <a:p>
            <a:r>
              <a:rPr lang="en-US" dirty="0" err="1"/>
              <a:t>Essayez</a:t>
            </a:r>
            <a:r>
              <a:rPr lang="en-US" dirty="0"/>
              <a:t> de ne pas</a:t>
            </a:r>
            <a:r>
              <a:rPr lang="en-US" baseline="0" dirty="0"/>
              <a:t> </a:t>
            </a:r>
            <a:r>
              <a:rPr lang="en-US" baseline="0" dirty="0" err="1"/>
              <a:t>vous</a:t>
            </a:r>
            <a:r>
              <a:rPr lang="en-US" baseline="0" dirty="0"/>
              <a:t> </a:t>
            </a:r>
            <a:r>
              <a:rPr lang="en-US" baseline="0" dirty="0" err="1"/>
              <a:t>sentir</a:t>
            </a:r>
            <a:r>
              <a:rPr lang="en-US" baseline="0" dirty="0"/>
              <a:t> </a:t>
            </a:r>
            <a:r>
              <a:rPr lang="en-US" baseline="0" dirty="0" err="1"/>
              <a:t>dépassés</a:t>
            </a:r>
            <a:r>
              <a:rPr lang="en-US" dirty="0"/>
              <a:t>. </a:t>
            </a:r>
            <a:r>
              <a:rPr lang="en-US" dirty="0" err="1"/>
              <a:t>Concentrez-vous</a:t>
            </a:r>
            <a:r>
              <a:rPr lang="en-US" baseline="0" dirty="0"/>
              <a:t> sur la </a:t>
            </a:r>
            <a:r>
              <a:rPr lang="en-US" baseline="0" dirty="0" err="1"/>
              <a:t>façon</a:t>
            </a:r>
            <a:r>
              <a:rPr lang="en-US" baseline="0" dirty="0"/>
              <a:t> </a:t>
            </a:r>
            <a:r>
              <a:rPr lang="en-US" baseline="0" dirty="0" err="1"/>
              <a:t>dont</a:t>
            </a:r>
            <a:r>
              <a:rPr lang="en-US" baseline="0" dirty="0"/>
              <a:t> les </a:t>
            </a:r>
            <a:r>
              <a:rPr lang="en-US" baseline="0" dirty="0" err="1"/>
              <a:t>évaluations</a:t>
            </a:r>
            <a:r>
              <a:rPr lang="en-US" baseline="0" dirty="0"/>
              <a:t> </a:t>
            </a:r>
            <a:r>
              <a:rPr lang="en-US" baseline="0" dirty="0" err="1"/>
              <a:t>sont</a:t>
            </a:r>
            <a:r>
              <a:rPr lang="en-US" baseline="0" dirty="0"/>
              <a:t> </a:t>
            </a:r>
            <a:r>
              <a:rPr lang="en-US" baseline="0" dirty="0" err="1"/>
              <a:t>utilisées</a:t>
            </a:r>
            <a:r>
              <a:rPr lang="en-US" baseline="0" dirty="0"/>
              <a:t>, </a:t>
            </a:r>
            <a:r>
              <a:rPr lang="en-US" dirty="0"/>
              <a:t>et </a:t>
            </a:r>
            <a:r>
              <a:rPr lang="en-US" dirty="0" err="1"/>
              <a:t>discutez</a:t>
            </a:r>
            <a:r>
              <a:rPr lang="en-US" baseline="0" dirty="0"/>
              <a:t> de la </a:t>
            </a:r>
            <a:r>
              <a:rPr lang="en-US" baseline="0" dirty="0" err="1"/>
              <a:t>manière</a:t>
            </a:r>
            <a:r>
              <a:rPr lang="en-US" baseline="0" dirty="0"/>
              <a:t> </a:t>
            </a:r>
            <a:r>
              <a:rPr lang="en-US" baseline="0" dirty="0" err="1"/>
              <a:t>dont</a:t>
            </a:r>
            <a:r>
              <a:rPr lang="en-US" baseline="0" dirty="0"/>
              <a:t> les </a:t>
            </a:r>
            <a:r>
              <a:rPr lang="en-US" baseline="0" dirty="0" err="1"/>
              <a:t>résidents</a:t>
            </a:r>
            <a:r>
              <a:rPr lang="en-US" baseline="0" dirty="0"/>
              <a:t> </a:t>
            </a:r>
            <a:r>
              <a:rPr lang="en-US" baseline="0" dirty="0" err="1"/>
              <a:t>sont</a:t>
            </a:r>
            <a:r>
              <a:rPr lang="en-US" baseline="0" dirty="0"/>
              <a:t> </a:t>
            </a:r>
            <a:r>
              <a:rPr lang="en-US" baseline="0" dirty="0" err="1"/>
              <a:t>informés</a:t>
            </a:r>
            <a:r>
              <a:rPr lang="en-US" baseline="0" dirty="0"/>
              <a:t> de </a:t>
            </a:r>
            <a:r>
              <a:rPr lang="en-US" baseline="0" dirty="0" err="1"/>
              <a:t>leur</a:t>
            </a:r>
            <a:r>
              <a:rPr lang="en-US" baseline="0" dirty="0"/>
              <a:t> progression. Cherchez les </a:t>
            </a:r>
            <a:r>
              <a:rPr lang="en-US" baseline="0" dirty="0" err="1"/>
              <a:t>signes</a:t>
            </a:r>
            <a:r>
              <a:rPr lang="en-US" baseline="0" dirty="0"/>
              <a:t> de progression – les </a:t>
            </a:r>
            <a:r>
              <a:rPr lang="en-US" baseline="0" dirty="0" err="1"/>
              <a:t>données</a:t>
            </a:r>
            <a:r>
              <a:rPr lang="en-US" baseline="0" dirty="0"/>
              <a:t> </a:t>
            </a:r>
            <a:r>
              <a:rPr lang="en-US" baseline="0" dirty="0" err="1"/>
              <a:t>devraient</a:t>
            </a:r>
            <a:r>
              <a:rPr lang="en-US" baseline="0" dirty="0"/>
              <a:t> </a:t>
            </a:r>
            <a:r>
              <a:rPr lang="en-US" baseline="0" dirty="0" err="1"/>
              <a:t>montrer</a:t>
            </a:r>
            <a:r>
              <a:rPr lang="en-US" baseline="0" dirty="0"/>
              <a:t> que les </a:t>
            </a:r>
            <a:r>
              <a:rPr lang="en-US" baseline="0" dirty="0" err="1"/>
              <a:t>résidents</a:t>
            </a:r>
            <a:r>
              <a:rPr lang="en-US" baseline="0" dirty="0"/>
              <a:t> </a:t>
            </a:r>
            <a:r>
              <a:rPr lang="en-US" baseline="0" dirty="0" err="1"/>
              <a:t>s’améliorent</a:t>
            </a:r>
            <a:r>
              <a:rPr lang="en-US" baseline="0" dirty="0"/>
              <a:t> au fil du temps. </a:t>
            </a:r>
            <a:endParaRPr lang="en-US" dirty="0"/>
          </a:p>
          <a:p>
            <a:endParaRPr lang="en-US" dirty="0"/>
          </a:p>
          <a:p>
            <a:r>
              <a:rPr lang="en-US" b="1" baseline="0" dirty="0"/>
              <a:t>NOTE AU FACILITATEUR : </a:t>
            </a:r>
            <a:r>
              <a:rPr lang="en-US" b="1" baseline="0" dirty="0" err="1"/>
              <a:t>Racontez</a:t>
            </a:r>
            <a:r>
              <a:rPr lang="en-US" b="1" baseline="0" dirty="0"/>
              <a:t> le fait </a:t>
            </a:r>
            <a:r>
              <a:rPr lang="en-US" b="1" baseline="0" dirty="0" err="1"/>
              <a:t>vécu</a:t>
            </a:r>
            <a:r>
              <a:rPr lang="en-US" b="1" baseline="0" dirty="0"/>
              <a:t> </a:t>
            </a:r>
            <a:r>
              <a:rPr lang="en-US" b="1" baseline="0" dirty="0" err="1"/>
              <a:t>suivant</a:t>
            </a:r>
            <a:r>
              <a:rPr lang="en-US" b="1" baseline="0" dirty="0"/>
              <a:t> (</a:t>
            </a:r>
            <a:r>
              <a:rPr lang="en-US" b="1" baseline="0" dirty="0" err="1"/>
              <a:t>ou</a:t>
            </a:r>
            <a:r>
              <a:rPr lang="en-US" b="1" baseline="0" dirty="0"/>
              <a:t> </a:t>
            </a:r>
            <a:r>
              <a:rPr lang="en-US" b="1" baseline="0" dirty="0" err="1"/>
              <a:t>l’une</a:t>
            </a:r>
            <a:r>
              <a:rPr lang="en-US" b="1" baseline="0" dirty="0"/>
              <a:t> de </a:t>
            </a:r>
            <a:r>
              <a:rPr lang="en-US" b="1" baseline="0" dirty="0" err="1"/>
              <a:t>vos</a:t>
            </a:r>
            <a:r>
              <a:rPr lang="en-US" b="1" baseline="0" dirty="0"/>
              <a:t> </a:t>
            </a:r>
            <a:r>
              <a:rPr lang="en-US" b="1" baseline="0" dirty="0" err="1"/>
              <a:t>propres</a:t>
            </a:r>
            <a:r>
              <a:rPr lang="en-US" b="1" baseline="0" dirty="0"/>
              <a:t> </a:t>
            </a:r>
            <a:r>
              <a:rPr lang="en-US" b="1" baseline="0" dirty="0" err="1"/>
              <a:t>expériences</a:t>
            </a:r>
            <a:r>
              <a:rPr lang="en-US" b="1" baseline="0" dirty="0"/>
              <a:t>) : </a:t>
            </a:r>
            <a:r>
              <a:rPr lang="fr-CA" baseline="0" dirty="0"/>
              <a:t>faites attention aux autorisations et à la sécurité avec ce type de données. Un programme disposait de feuilles de calcul Excel résumant des quantités massives de données d'évaluation de résidents. Il a décidé d’en archiver, ne se rendant pas compte qu’une telle mesure éliminait automatiquement la sécurité des données et les autorisations.</a:t>
            </a:r>
            <a:r>
              <a:rPr lang="en-US" baseline="0" dirty="0"/>
              <a:t> Un </a:t>
            </a:r>
            <a:r>
              <a:rPr lang="en-US" baseline="0" dirty="0" err="1"/>
              <a:t>résident</a:t>
            </a:r>
            <a:r>
              <a:rPr lang="en-US" baseline="0" dirty="0"/>
              <a:t> a </a:t>
            </a:r>
            <a:r>
              <a:rPr lang="en-US" baseline="0" dirty="0" err="1"/>
              <a:t>cherché</a:t>
            </a:r>
            <a:r>
              <a:rPr lang="en-US" baseline="0" dirty="0"/>
              <a:t> son nom sur Google et a </a:t>
            </a:r>
            <a:r>
              <a:rPr lang="en-US" baseline="0" dirty="0" err="1"/>
              <a:t>trouvé</a:t>
            </a:r>
            <a:r>
              <a:rPr lang="en-US" baseline="0" dirty="0"/>
              <a:t> la </a:t>
            </a:r>
            <a:r>
              <a:rPr lang="en-US" baseline="0" dirty="0" err="1"/>
              <a:t>feuille</a:t>
            </a:r>
            <a:r>
              <a:rPr lang="en-US" baseline="0" dirty="0"/>
              <a:t> de </a:t>
            </a:r>
            <a:r>
              <a:rPr lang="en-US" baseline="0" dirty="0" err="1"/>
              <a:t>calcul</a:t>
            </a:r>
            <a:r>
              <a:rPr lang="en-US" baseline="0" dirty="0"/>
              <a:t> </a:t>
            </a:r>
            <a:r>
              <a:rPr lang="en-US" baseline="0" dirty="0" err="1"/>
              <a:t>contenant</a:t>
            </a:r>
            <a:r>
              <a:rPr lang="en-US" baseline="0" dirty="0"/>
              <a:t> </a:t>
            </a:r>
            <a:r>
              <a:rPr lang="en-US" baseline="0" dirty="0" err="1"/>
              <a:t>toutes</a:t>
            </a:r>
            <a:r>
              <a:rPr lang="en-US" baseline="0" dirty="0"/>
              <a:t> </a:t>
            </a:r>
            <a:r>
              <a:rPr lang="en-US" baseline="0" dirty="0" err="1"/>
              <a:t>ces</a:t>
            </a:r>
            <a:r>
              <a:rPr lang="en-US" baseline="0" dirty="0"/>
              <a:t> </a:t>
            </a:r>
            <a:r>
              <a:rPr lang="en-US" baseline="0" dirty="0" err="1"/>
              <a:t>données</a:t>
            </a:r>
            <a:r>
              <a:rPr lang="en-US" baseline="0" dirty="0"/>
              <a:t>! </a:t>
            </a:r>
            <a:r>
              <a:rPr lang="en-US" baseline="0" dirty="0" err="1"/>
              <a:t>Soyez</a:t>
            </a:r>
            <a:r>
              <a:rPr lang="en-US" baseline="0" dirty="0"/>
              <a:t> </a:t>
            </a:r>
            <a:r>
              <a:rPr lang="en-US" baseline="0" dirty="0" err="1"/>
              <a:t>conscients</a:t>
            </a:r>
            <a:r>
              <a:rPr lang="en-US" baseline="0" dirty="0"/>
              <a:t> que </a:t>
            </a:r>
            <a:r>
              <a:rPr lang="en-US" baseline="0" dirty="0" err="1"/>
              <a:t>dès</a:t>
            </a:r>
            <a:r>
              <a:rPr lang="en-US" baseline="0" dirty="0"/>
              <a:t> que </a:t>
            </a:r>
            <a:r>
              <a:rPr lang="en-US" baseline="0" dirty="0" err="1"/>
              <a:t>vous</a:t>
            </a:r>
            <a:r>
              <a:rPr lang="en-US" baseline="0" dirty="0"/>
              <a:t> les </a:t>
            </a:r>
            <a:r>
              <a:rPr lang="en-US" baseline="0" dirty="0" err="1"/>
              <a:t>exportez</a:t>
            </a:r>
            <a:r>
              <a:rPr lang="en-US" baseline="0" dirty="0"/>
              <a:t> d’un portfolio, les </a:t>
            </a:r>
            <a:r>
              <a:rPr lang="en-US" baseline="0" dirty="0" err="1"/>
              <a:t>renseignements</a:t>
            </a:r>
            <a:r>
              <a:rPr lang="en-US" baseline="0" dirty="0"/>
              <a:t> se </a:t>
            </a:r>
            <a:r>
              <a:rPr lang="en-US" baseline="0" dirty="0" err="1"/>
              <a:t>trouvent</a:t>
            </a:r>
            <a:r>
              <a:rPr lang="en-US" baseline="0" dirty="0"/>
              <a:t> sur </a:t>
            </a:r>
            <a:r>
              <a:rPr lang="en-US" baseline="0" dirty="0" err="1"/>
              <a:t>l’ordinateur</a:t>
            </a:r>
            <a:r>
              <a:rPr lang="en-US" baseline="0" dirty="0"/>
              <a:t> portable de </a:t>
            </a:r>
            <a:r>
              <a:rPr lang="en-US" baseline="0" dirty="0" err="1"/>
              <a:t>quelqu’un</a:t>
            </a:r>
            <a:r>
              <a:rPr lang="en-US" baseline="0" dirty="0"/>
              <a:t>. Ce </a:t>
            </a:r>
            <a:r>
              <a:rPr lang="en-US" baseline="0" dirty="0" err="1"/>
              <a:t>programme</a:t>
            </a:r>
            <a:r>
              <a:rPr lang="en-US" baseline="0" dirty="0"/>
              <a:t> a </a:t>
            </a:r>
            <a:r>
              <a:rPr lang="en-US" baseline="0" dirty="0" err="1"/>
              <a:t>dû</a:t>
            </a:r>
            <a:r>
              <a:rPr lang="en-US" baseline="0" dirty="0"/>
              <a:t> </a:t>
            </a:r>
            <a:r>
              <a:rPr lang="en-US" baseline="0" dirty="0" err="1"/>
              <a:t>procéder</a:t>
            </a:r>
            <a:r>
              <a:rPr lang="en-US" baseline="0" dirty="0"/>
              <a:t> à </a:t>
            </a:r>
            <a:r>
              <a:rPr lang="en-US" baseline="0" dirty="0" err="1"/>
              <a:t>une</a:t>
            </a:r>
            <a:r>
              <a:rPr lang="en-US" baseline="0" dirty="0"/>
              <a:t> </a:t>
            </a:r>
            <a:r>
              <a:rPr lang="en-US" baseline="0" dirty="0" err="1"/>
              <a:t>analyse</a:t>
            </a:r>
            <a:r>
              <a:rPr lang="en-US" baseline="0" dirty="0"/>
              <a:t> </a:t>
            </a:r>
            <a:r>
              <a:rPr lang="en-US" baseline="0" dirty="0" err="1"/>
              <a:t>judiciaire</a:t>
            </a:r>
            <a:r>
              <a:rPr lang="en-US" baseline="0" dirty="0"/>
              <a:t> de </a:t>
            </a:r>
            <a:r>
              <a:rPr lang="en-US" baseline="0" dirty="0" err="1"/>
              <a:t>chaque</a:t>
            </a:r>
            <a:r>
              <a:rPr lang="en-US" baseline="0" dirty="0"/>
              <a:t> </a:t>
            </a:r>
            <a:r>
              <a:rPr lang="en-US" baseline="0" dirty="0" err="1"/>
              <a:t>fichier</a:t>
            </a:r>
            <a:r>
              <a:rPr lang="en-US" baseline="0" dirty="0"/>
              <a:t> et </a:t>
            </a:r>
            <a:r>
              <a:rPr lang="en-US" baseline="0" dirty="0" err="1"/>
              <a:t>déterminer</a:t>
            </a:r>
            <a:r>
              <a:rPr lang="en-US" baseline="0" dirty="0"/>
              <a:t> qui </a:t>
            </a:r>
            <a:r>
              <a:rPr lang="en-US" baseline="0" dirty="0" err="1"/>
              <a:t>l’avait</a:t>
            </a:r>
            <a:r>
              <a:rPr lang="en-US" baseline="0" dirty="0"/>
              <a:t> vu. </a:t>
            </a:r>
            <a:r>
              <a:rPr lang="en-US" baseline="0" dirty="0" err="1"/>
              <a:t>Chiffrez</a:t>
            </a:r>
            <a:r>
              <a:rPr lang="en-US" baseline="0" dirty="0"/>
              <a:t> </a:t>
            </a:r>
            <a:r>
              <a:rPr lang="en-US" baseline="0" dirty="0" err="1"/>
              <a:t>vos</a:t>
            </a:r>
            <a:r>
              <a:rPr lang="en-US" baseline="0" dirty="0"/>
              <a:t> </a:t>
            </a:r>
            <a:r>
              <a:rPr lang="en-US" baseline="0" dirty="0" err="1"/>
              <a:t>fichiers</a:t>
            </a:r>
            <a:r>
              <a:rPr lang="en-US" baseline="0" dirty="0"/>
              <a:t>! </a:t>
            </a:r>
            <a:endParaRPr lang="en-US" b="1" baseline="0" dirty="0"/>
          </a:p>
        </p:txBody>
      </p:sp>
      <p:sp>
        <p:nvSpPr>
          <p:cNvPr id="4" name="Slide Number Placeholder 3"/>
          <p:cNvSpPr>
            <a:spLocks noGrp="1"/>
          </p:cNvSpPr>
          <p:nvPr>
            <p:ph type="sldNum" sz="quarter" idx="10"/>
          </p:nvPr>
        </p:nvSpPr>
        <p:spPr/>
        <p:txBody>
          <a:bodyPr/>
          <a:lstStyle/>
          <a:p>
            <a:fld id="{8D153803-A8F5-A947-92E7-6D7F51058EF0}" type="slidenum">
              <a:rPr lang="en-US" smtClean="0"/>
              <a:t>21</a:t>
            </a:fld>
            <a:endParaRPr lang="en-US"/>
          </a:p>
        </p:txBody>
      </p:sp>
    </p:spTree>
    <p:extLst>
      <p:ext uri="{BB962C8B-B14F-4D97-AF65-F5344CB8AC3E}">
        <p14:creationId xmlns:p14="http://schemas.microsoft.com/office/powerpoint/2010/main" val="249745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C00000"/>
                </a:solidFill>
              </a:rPr>
              <a:t>CONSEIL POUR</a:t>
            </a:r>
            <a:r>
              <a:rPr lang="en-CA" b="1" baseline="0" dirty="0">
                <a:solidFill>
                  <a:srgbClr val="C00000"/>
                </a:solidFill>
              </a:rPr>
              <a:t> LE FACILITATEUR </a:t>
            </a:r>
            <a:r>
              <a:rPr lang="en-CA" b="1" dirty="0">
                <a:solidFill>
                  <a:srgbClr val="C00000"/>
                </a:solidFill>
              </a:rPr>
              <a:t>: </a:t>
            </a:r>
            <a:r>
              <a:rPr lang="en-CA" b="0" dirty="0" err="1">
                <a:solidFill>
                  <a:srgbClr val="C00000"/>
                </a:solidFill>
              </a:rPr>
              <a:t>Discutez</a:t>
            </a:r>
            <a:r>
              <a:rPr lang="en-CA" b="0" dirty="0">
                <a:solidFill>
                  <a:srgbClr val="C00000"/>
                </a:solidFill>
              </a:rPr>
              <a:t> des questions </a:t>
            </a:r>
            <a:r>
              <a:rPr lang="en-CA" b="0" dirty="0" err="1">
                <a:solidFill>
                  <a:srgbClr val="C00000"/>
                </a:solidFill>
              </a:rPr>
              <a:t>suivantes</a:t>
            </a:r>
            <a:r>
              <a:rPr lang="en-CA" b="0" dirty="0">
                <a:solidFill>
                  <a:srgbClr val="C00000"/>
                </a:solidFill>
              </a:rPr>
              <a:t> </a:t>
            </a:r>
            <a:r>
              <a:rPr lang="en-CA" b="0" dirty="0" err="1">
                <a:solidFill>
                  <a:srgbClr val="C00000"/>
                </a:solidFill>
              </a:rPr>
              <a:t>en</a:t>
            </a:r>
            <a:r>
              <a:rPr lang="en-CA" b="0" dirty="0">
                <a:solidFill>
                  <a:srgbClr val="C00000"/>
                </a:solidFill>
              </a:rPr>
              <a:t> </a:t>
            </a:r>
            <a:r>
              <a:rPr lang="en-CA" b="0" dirty="0" err="1">
                <a:solidFill>
                  <a:srgbClr val="C00000"/>
                </a:solidFill>
              </a:rPr>
              <a:t>fonction</a:t>
            </a:r>
            <a:r>
              <a:rPr lang="en-CA" b="0" baseline="0" dirty="0">
                <a:solidFill>
                  <a:srgbClr val="C00000"/>
                </a:solidFill>
              </a:rPr>
              <a:t> de </a:t>
            </a:r>
            <a:r>
              <a:rPr lang="en-CA" b="0" baseline="0" dirty="0" err="1">
                <a:solidFill>
                  <a:srgbClr val="C00000"/>
                </a:solidFill>
              </a:rPr>
              <a:t>votre</a:t>
            </a:r>
            <a:r>
              <a:rPr lang="en-CA" b="0" baseline="0" dirty="0">
                <a:solidFill>
                  <a:srgbClr val="C00000"/>
                </a:solidFill>
              </a:rPr>
              <a:t> </a:t>
            </a:r>
            <a:r>
              <a:rPr lang="en-CA" b="0" baseline="0" dirty="0" err="1">
                <a:solidFill>
                  <a:srgbClr val="C00000"/>
                </a:solidFill>
              </a:rPr>
              <a:t>contexte</a:t>
            </a:r>
            <a:r>
              <a:rPr lang="en-CA" b="0" baseline="0" dirty="0">
                <a:solidFill>
                  <a:srgbClr val="C00000"/>
                </a:solidFill>
              </a:rPr>
              <a:t> local (et </a:t>
            </a:r>
            <a:r>
              <a:rPr lang="en-CA" b="0" baseline="0" dirty="0" err="1">
                <a:solidFill>
                  <a:srgbClr val="C00000"/>
                </a:solidFill>
              </a:rPr>
              <a:t>apportez</a:t>
            </a:r>
            <a:r>
              <a:rPr lang="en-CA" b="0" baseline="0" dirty="0">
                <a:solidFill>
                  <a:srgbClr val="C00000"/>
                </a:solidFill>
              </a:rPr>
              <a:t> les modifications </a:t>
            </a:r>
            <a:r>
              <a:rPr lang="en-CA" b="0" baseline="0" dirty="0" err="1">
                <a:solidFill>
                  <a:srgbClr val="C00000"/>
                </a:solidFill>
              </a:rPr>
              <a:t>nécessaires</a:t>
            </a:r>
            <a:r>
              <a:rPr lang="en-CA" b="0" baseline="0" dirty="0">
                <a:solidFill>
                  <a:srgbClr val="C00000"/>
                </a:solidFill>
              </a:rPr>
              <a:t> à la </a:t>
            </a:r>
            <a:r>
              <a:rPr lang="en-CA" b="0" baseline="0" dirty="0" err="1">
                <a:solidFill>
                  <a:srgbClr val="C00000"/>
                </a:solidFill>
              </a:rPr>
              <a:t>diapositive</a:t>
            </a:r>
            <a:r>
              <a:rPr lang="en-CA" b="0" baseline="0" dirty="0">
                <a:solidFill>
                  <a:srgbClr val="C00000"/>
                </a:solidFill>
              </a:rPr>
              <a:t>) :</a:t>
            </a:r>
            <a:endParaRPr lang="en-CA" b="0" dirty="0">
              <a:solidFill>
                <a:srgbClr val="C00000"/>
              </a:solidFill>
            </a:endParaRPr>
          </a:p>
          <a:p>
            <a:pPr marL="171450" indent="-171450">
              <a:buFont typeface="Arial" panose="020B0604020202020204" pitchFamily="34" charset="0"/>
              <a:buChar char="•"/>
            </a:pPr>
            <a:r>
              <a:rPr lang="en-CA" b="0" dirty="0">
                <a:solidFill>
                  <a:srgbClr val="C00000"/>
                </a:solidFill>
              </a:rPr>
              <a:t>Comment </a:t>
            </a:r>
            <a:r>
              <a:rPr lang="en-CA" b="0" dirty="0" err="1">
                <a:solidFill>
                  <a:srgbClr val="C00000"/>
                </a:solidFill>
              </a:rPr>
              <a:t>consignez-vous</a:t>
            </a:r>
            <a:r>
              <a:rPr lang="en-CA" b="0" dirty="0">
                <a:solidFill>
                  <a:srgbClr val="C00000"/>
                </a:solidFill>
              </a:rPr>
              <a:t> les </a:t>
            </a:r>
            <a:r>
              <a:rPr lang="en-CA" b="0" dirty="0" err="1">
                <a:solidFill>
                  <a:srgbClr val="C00000"/>
                </a:solidFill>
              </a:rPr>
              <a:t>décisions</a:t>
            </a:r>
            <a:r>
              <a:rPr lang="en-CA" b="0" dirty="0">
                <a:solidFill>
                  <a:srgbClr val="C00000"/>
                </a:solidFill>
              </a:rPr>
              <a:t>?</a:t>
            </a:r>
          </a:p>
          <a:p>
            <a:pPr marL="171450" indent="-171450">
              <a:buFont typeface="Arial" panose="020B0604020202020204" pitchFamily="34" charset="0"/>
              <a:buChar char="•"/>
            </a:pPr>
            <a:r>
              <a:rPr lang="en-CA" b="0" baseline="0" dirty="0">
                <a:solidFill>
                  <a:srgbClr val="C00000"/>
                </a:solidFill>
              </a:rPr>
              <a:t>Par qui les </a:t>
            </a:r>
            <a:r>
              <a:rPr lang="en-CA" b="0" baseline="0" dirty="0" err="1">
                <a:solidFill>
                  <a:srgbClr val="C00000"/>
                </a:solidFill>
              </a:rPr>
              <a:t>décisions</a:t>
            </a:r>
            <a:r>
              <a:rPr lang="en-CA" b="0" baseline="0" dirty="0">
                <a:solidFill>
                  <a:srgbClr val="C00000"/>
                </a:solidFill>
              </a:rPr>
              <a:t> </a:t>
            </a:r>
            <a:r>
              <a:rPr lang="en-CA" b="0" baseline="0" dirty="0" err="1">
                <a:solidFill>
                  <a:srgbClr val="C00000"/>
                </a:solidFill>
              </a:rPr>
              <a:t>sont-elles</a:t>
            </a:r>
            <a:r>
              <a:rPr lang="en-CA" b="0" baseline="0" dirty="0">
                <a:solidFill>
                  <a:srgbClr val="C00000"/>
                </a:solidFill>
              </a:rPr>
              <a:t> </a:t>
            </a:r>
            <a:r>
              <a:rPr lang="en-CA" b="0" baseline="0" dirty="0" err="1">
                <a:solidFill>
                  <a:srgbClr val="C00000"/>
                </a:solidFill>
              </a:rPr>
              <a:t>approuvées</a:t>
            </a:r>
            <a:r>
              <a:rPr lang="en-CA" b="0" baseline="0" dirty="0">
                <a:solidFill>
                  <a:srgbClr val="C00000"/>
                </a:solidFill>
              </a:rPr>
              <a:t>?</a:t>
            </a:r>
          </a:p>
          <a:p>
            <a:pPr marL="171450" indent="-171450">
              <a:buFont typeface="Arial" panose="020B0604020202020204" pitchFamily="34" charset="0"/>
              <a:buChar char="•"/>
            </a:pPr>
            <a:r>
              <a:rPr lang="en-CA" b="0" baseline="0" dirty="0">
                <a:solidFill>
                  <a:srgbClr val="C00000"/>
                </a:solidFill>
              </a:rPr>
              <a:t>Comment les </a:t>
            </a:r>
            <a:r>
              <a:rPr lang="en-CA" b="0" baseline="0" dirty="0" err="1">
                <a:solidFill>
                  <a:srgbClr val="C00000"/>
                </a:solidFill>
              </a:rPr>
              <a:t>décisions</a:t>
            </a:r>
            <a:r>
              <a:rPr lang="en-CA" b="0" baseline="0" dirty="0">
                <a:solidFill>
                  <a:srgbClr val="C00000"/>
                </a:solidFill>
              </a:rPr>
              <a:t> </a:t>
            </a:r>
            <a:r>
              <a:rPr lang="en-CA" b="0" baseline="0" dirty="0" err="1">
                <a:solidFill>
                  <a:srgbClr val="C00000"/>
                </a:solidFill>
              </a:rPr>
              <a:t>sont-elles</a:t>
            </a:r>
            <a:r>
              <a:rPr lang="en-CA" b="0" baseline="0" dirty="0">
                <a:solidFill>
                  <a:srgbClr val="C00000"/>
                </a:solidFill>
              </a:rPr>
              <a:t> </a:t>
            </a:r>
            <a:r>
              <a:rPr lang="en-CA" b="0" baseline="0" dirty="0" err="1">
                <a:solidFill>
                  <a:srgbClr val="C00000"/>
                </a:solidFill>
              </a:rPr>
              <a:t>communiquées</a:t>
            </a:r>
            <a:r>
              <a:rPr lang="en-CA" b="0" baseline="0" dirty="0">
                <a:solidFill>
                  <a:srgbClr val="C00000"/>
                </a:solidFill>
              </a:rPr>
              <a:t> au </a:t>
            </a:r>
            <a:r>
              <a:rPr lang="en-CA" b="0" baseline="0" dirty="0" err="1">
                <a:solidFill>
                  <a:srgbClr val="C00000"/>
                </a:solidFill>
              </a:rPr>
              <a:t>résident</a:t>
            </a:r>
            <a:r>
              <a:rPr lang="en-CA" b="0" baseline="0" dirty="0">
                <a:solidFill>
                  <a:srgbClr val="C00000"/>
                </a:solidFill>
              </a:rPr>
              <a:t>? </a:t>
            </a:r>
            <a:endParaRPr lang="en-CA" b="0" dirty="0">
              <a:solidFill>
                <a:srgbClr val="C00000"/>
              </a:solidFill>
            </a:endParaRPr>
          </a:p>
        </p:txBody>
      </p:sp>
      <p:sp>
        <p:nvSpPr>
          <p:cNvPr id="4" name="Slide Number Placeholder 3"/>
          <p:cNvSpPr>
            <a:spLocks noGrp="1"/>
          </p:cNvSpPr>
          <p:nvPr>
            <p:ph type="sldNum" sz="quarter" idx="10"/>
          </p:nvPr>
        </p:nvSpPr>
        <p:spPr/>
        <p:txBody>
          <a:bodyPr/>
          <a:lstStyle/>
          <a:p>
            <a:fld id="{8D153803-A8F5-A947-92E7-6D7F51058EF0}" type="slidenum">
              <a:rPr lang="en-US" smtClean="0"/>
              <a:t>22</a:t>
            </a:fld>
            <a:endParaRPr lang="en-US"/>
          </a:p>
        </p:txBody>
      </p:sp>
    </p:spTree>
    <p:extLst>
      <p:ext uri="{BB962C8B-B14F-4D97-AF65-F5344CB8AC3E}">
        <p14:creationId xmlns:p14="http://schemas.microsoft.com/office/powerpoint/2010/main" val="56366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200" b="1" i="0" u="none" strike="noStrike" kern="1200" baseline="0" dirty="0">
                <a:solidFill>
                  <a:schemeClr val="tx1"/>
                </a:solidFill>
                <a:latin typeface="+mn-lt"/>
                <a:ea typeface="+mn-ea"/>
                <a:cs typeface="+mn-cs"/>
              </a:rPr>
              <a:t>Note : </a:t>
            </a:r>
            <a:r>
              <a:rPr lang="en-US" sz="1200" b="0" i="0" u="none" strike="noStrike" kern="1200" baseline="0" dirty="0">
                <a:solidFill>
                  <a:schemeClr val="tx1"/>
                </a:solidFill>
                <a:latin typeface="+mn-lt"/>
                <a:ea typeface="+mn-ea"/>
                <a:cs typeface="+mn-cs"/>
              </a:rPr>
              <a:t>Le code QR </a:t>
            </a:r>
            <a:r>
              <a:rPr lang="en-US" sz="1200" b="0" i="0" u="none" strike="noStrike" kern="1200" baseline="0" dirty="0" err="1">
                <a:solidFill>
                  <a:schemeClr val="tx1"/>
                </a:solidFill>
                <a:latin typeface="+mn-lt"/>
                <a:ea typeface="+mn-ea"/>
                <a:cs typeface="+mn-cs"/>
              </a:rPr>
              <a:t>mène</a:t>
            </a:r>
            <a:r>
              <a:rPr lang="en-US" sz="1200" b="0" i="0" u="none" strike="noStrike" kern="1200" baseline="0" dirty="0">
                <a:solidFill>
                  <a:schemeClr val="tx1"/>
                </a:solidFill>
                <a:latin typeface="+mn-lt"/>
                <a:ea typeface="+mn-ea"/>
                <a:cs typeface="+mn-cs"/>
              </a:rPr>
              <a:t> aux </a:t>
            </a:r>
            <a:r>
              <a:rPr lang="en-US" sz="1200" b="0" i="0" u="none" strike="noStrike" kern="1200" baseline="0" dirty="0" err="1">
                <a:solidFill>
                  <a:schemeClr val="tx1"/>
                </a:solidFill>
                <a:latin typeface="+mn-lt"/>
                <a:ea typeface="+mn-ea"/>
                <a:cs typeface="+mn-cs"/>
              </a:rPr>
              <a:t>cas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simulés</a:t>
            </a:r>
            <a:r>
              <a:rPr lang="en-US" sz="1200" b="0" i="0"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n-US" sz="1200" b="0" i="0" u="none" strike="noStrike" kern="1200" baseline="0" dirty="0">
                <a:solidFill>
                  <a:schemeClr val="tx1"/>
                </a:solidFill>
                <a:latin typeface="+mn-lt"/>
                <a:ea typeface="+mn-ea"/>
                <a:cs typeface="+mn-cs"/>
              </a:rPr>
              <a:t>Le </a:t>
            </a:r>
            <a:r>
              <a:rPr lang="en-US" sz="1200" b="0" i="0" u="none" strike="noStrike" kern="1200" baseline="0" dirty="0" err="1">
                <a:solidFill>
                  <a:schemeClr val="tx1"/>
                </a:solidFill>
                <a:latin typeface="+mn-lt"/>
                <a:ea typeface="+mn-ea"/>
                <a:cs typeface="+mn-cs"/>
              </a:rPr>
              <a:t>perfectionnement</a:t>
            </a:r>
            <a:r>
              <a:rPr lang="en-US" sz="1200" b="0" i="0" u="none" strike="noStrike" kern="1200" baseline="0" dirty="0">
                <a:solidFill>
                  <a:schemeClr val="tx1"/>
                </a:solidFill>
                <a:latin typeface="+mn-lt"/>
                <a:ea typeface="+mn-ea"/>
                <a:cs typeface="+mn-cs"/>
              </a:rPr>
              <a:t> du corps </a:t>
            </a:r>
            <a:r>
              <a:rPr lang="en-US" sz="1200" b="0" i="0" u="none" strike="noStrike" kern="1200" baseline="0" dirty="0" err="1">
                <a:solidFill>
                  <a:schemeClr val="tx1"/>
                </a:solidFill>
                <a:latin typeface="+mn-lt"/>
                <a:ea typeface="+mn-ea"/>
                <a:cs typeface="+mn-cs"/>
              </a:rPr>
              <a:t>professoral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s’avère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essentiel</a:t>
            </a:r>
            <a:r>
              <a:rPr lang="en-US" sz="1200" b="0" i="0" u="none" strike="noStrike" kern="1200" baseline="0" dirty="0">
                <a:solidFill>
                  <a:schemeClr val="tx1"/>
                </a:solidFill>
                <a:latin typeface="+mn-lt"/>
                <a:ea typeface="+mn-ea"/>
                <a:cs typeface="+mn-cs"/>
              </a:rPr>
              <a:t> pour les nouveaux </a:t>
            </a:r>
            <a:r>
              <a:rPr lang="en-US" sz="1200" b="0" i="0" u="none" strike="noStrike" kern="1200" baseline="0" dirty="0" err="1">
                <a:solidFill>
                  <a:schemeClr val="tx1"/>
                </a:solidFill>
                <a:latin typeface="+mn-lt"/>
                <a:ea typeface="+mn-ea"/>
                <a:cs typeface="+mn-cs"/>
              </a:rPr>
              <a:t>membres</a:t>
            </a:r>
            <a:r>
              <a:rPr lang="en-US" sz="1200" b="0" i="0" u="none" strike="noStrike" kern="1200" baseline="0" dirty="0">
                <a:solidFill>
                  <a:schemeClr val="tx1"/>
                </a:solidFill>
                <a:latin typeface="+mn-lt"/>
                <a:ea typeface="+mn-ea"/>
                <a:cs typeface="+mn-cs"/>
              </a:rPr>
              <a:t> et </a:t>
            </a:r>
            <a:r>
              <a:rPr lang="en-US" sz="1200" b="0" i="0" u="none" strike="noStrike" kern="1200" baseline="0" dirty="0" err="1">
                <a:solidFill>
                  <a:schemeClr val="tx1"/>
                </a:solidFill>
                <a:latin typeface="+mn-lt"/>
                <a:ea typeface="+mn-ea"/>
                <a:cs typeface="+mn-cs"/>
              </a:rPr>
              <a:t>ceux</a:t>
            </a:r>
            <a:r>
              <a:rPr lang="en-US" sz="1200" b="0" i="0" u="none" strike="noStrike" kern="1200" baseline="0" dirty="0">
                <a:solidFill>
                  <a:schemeClr val="tx1"/>
                </a:solidFill>
                <a:latin typeface="+mn-lt"/>
                <a:ea typeface="+mn-ea"/>
                <a:cs typeface="+mn-cs"/>
              </a:rPr>
              <a:t> de longue date à </a:t>
            </a:r>
            <a:r>
              <a:rPr lang="en-US" sz="1200" b="0" i="0" u="none" strike="noStrike" kern="1200" baseline="0" dirty="0" err="1">
                <a:solidFill>
                  <a:schemeClr val="tx1"/>
                </a:solidFill>
                <a:latin typeface="+mn-lt"/>
                <a:ea typeface="+mn-ea"/>
                <a:cs typeface="+mn-cs"/>
              </a:rPr>
              <a:t>mesure</a:t>
            </a:r>
            <a:r>
              <a:rPr lang="en-US" sz="1200" b="0" i="0" u="none" strike="noStrike" kern="1200" baseline="0" dirty="0">
                <a:solidFill>
                  <a:schemeClr val="tx1"/>
                </a:solidFill>
                <a:latin typeface="+mn-lt"/>
                <a:ea typeface="+mn-ea"/>
                <a:cs typeface="+mn-cs"/>
              </a:rPr>
              <a:t> que les </a:t>
            </a:r>
            <a:r>
              <a:rPr lang="en-US" sz="1200" b="0" i="0" u="none" strike="noStrike" kern="1200" baseline="0" dirty="0" err="1">
                <a:solidFill>
                  <a:schemeClr val="tx1"/>
                </a:solidFill>
                <a:latin typeface="+mn-lt"/>
                <a:ea typeface="+mn-ea"/>
                <a:cs typeface="+mn-cs"/>
              </a:rPr>
              <a:t>processus</a:t>
            </a:r>
            <a:r>
              <a:rPr lang="en-US" sz="1200" b="0" i="0" u="none" strike="noStrike" kern="1200" baseline="0" dirty="0">
                <a:solidFill>
                  <a:schemeClr val="tx1"/>
                </a:solidFill>
                <a:latin typeface="+mn-lt"/>
                <a:ea typeface="+mn-ea"/>
                <a:cs typeface="+mn-cs"/>
              </a:rPr>
              <a:t> du </a:t>
            </a:r>
            <a:r>
              <a:rPr lang="en-US" sz="1200" b="0" i="0" u="none" strike="noStrike" kern="1200" baseline="0" dirty="0" err="1">
                <a:solidFill>
                  <a:schemeClr val="tx1"/>
                </a:solidFill>
                <a:latin typeface="+mn-lt"/>
                <a:ea typeface="+mn-ea"/>
                <a:cs typeface="+mn-cs"/>
              </a:rPr>
              <a:t>comité</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évoluent</a:t>
            </a:r>
            <a:r>
              <a:rPr lang="en-US" sz="1200" b="0" i="0" u="none" strike="noStrike" kern="1200" baseline="0" dirty="0">
                <a:solidFill>
                  <a:schemeClr val="tx1"/>
                </a:solidFill>
                <a:latin typeface="+mn-lt"/>
                <a:ea typeface="+mn-ea"/>
                <a:cs typeface="+mn-cs"/>
              </a:rPr>
              <a:t>. Le </a:t>
            </a:r>
            <a:r>
              <a:rPr lang="en-US" sz="1200" b="0" i="0" u="none" strike="noStrike" kern="1200" baseline="0" dirty="0" err="1">
                <a:solidFill>
                  <a:schemeClr val="tx1"/>
                </a:solidFill>
                <a:latin typeface="+mn-lt"/>
                <a:ea typeface="+mn-ea"/>
                <a:cs typeface="+mn-cs"/>
              </a:rPr>
              <a:t>roulement</a:t>
            </a:r>
            <a:r>
              <a:rPr lang="en-US" sz="1200" b="0" i="0" u="none" strike="noStrike" kern="1200" baseline="0" dirty="0">
                <a:solidFill>
                  <a:schemeClr val="tx1"/>
                </a:solidFill>
                <a:latin typeface="+mn-lt"/>
                <a:ea typeface="+mn-ea"/>
                <a:cs typeface="+mn-cs"/>
              </a:rPr>
              <a:t> des </a:t>
            </a:r>
            <a:r>
              <a:rPr lang="en-US" sz="1200" b="0" i="0" u="none" strike="noStrike" kern="1200" baseline="0" dirty="0" err="1">
                <a:solidFill>
                  <a:schemeClr val="tx1"/>
                </a:solidFill>
                <a:latin typeface="+mn-lt"/>
                <a:ea typeface="+mn-ea"/>
                <a:cs typeface="+mn-cs"/>
              </a:rPr>
              <a:t>membres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crée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aussi</a:t>
            </a:r>
            <a:r>
              <a:rPr lang="en-US" sz="1200" b="0" i="0" u="none" strike="noStrike" kern="1200" baseline="0" dirty="0">
                <a:solidFill>
                  <a:schemeClr val="tx1"/>
                </a:solidFill>
                <a:latin typeface="+mn-lt"/>
                <a:ea typeface="+mn-ea"/>
                <a:cs typeface="+mn-cs"/>
              </a:rPr>
              <a:t> un </a:t>
            </a:r>
            <a:r>
              <a:rPr lang="en-US" sz="1200" b="0" i="0" u="none" strike="noStrike" kern="1200" baseline="0" dirty="0" err="1">
                <a:solidFill>
                  <a:schemeClr val="tx1"/>
                </a:solidFill>
                <a:latin typeface="+mn-lt"/>
                <a:ea typeface="+mn-ea"/>
                <a:cs typeface="+mn-cs"/>
              </a:rPr>
              <a:t>besoin</a:t>
            </a:r>
            <a:r>
              <a:rPr lang="en-US" sz="1200" b="0" i="0" u="none" strike="noStrike" kern="1200" baseline="0" dirty="0">
                <a:solidFill>
                  <a:schemeClr val="tx1"/>
                </a:solidFill>
                <a:latin typeface="+mn-lt"/>
                <a:ea typeface="+mn-ea"/>
                <a:cs typeface="+mn-cs"/>
              </a:rPr>
              <a:t> de formation </a:t>
            </a:r>
            <a:r>
              <a:rPr lang="en-US" sz="1200" b="0" i="0" u="none" strike="noStrike" kern="1200" baseline="0" dirty="0" err="1">
                <a:solidFill>
                  <a:schemeClr val="tx1"/>
                </a:solidFill>
                <a:latin typeface="+mn-lt"/>
                <a:ea typeface="+mn-ea"/>
                <a:cs typeface="+mn-cs"/>
              </a:rPr>
              <a:t>régulière</a:t>
            </a:r>
            <a:r>
              <a:rPr lang="en-US" sz="1200" b="0" i="0" u="none" strike="noStrike" kern="1200" baseline="0" dirty="0">
                <a:solidFill>
                  <a:schemeClr val="tx1"/>
                </a:solidFill>
                <a:latin typeface="+mn-lt"/>
                <a:ea typeface="+mn-ea"/>
                <a:cs typeface="+mn-cs"/>
              </a:rPr>
              <a:t>.</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err="1">
                <a:solidFill>
                  <a:schemeClr val="tx1"/>
                </a:solidFill>
                <a:latin typeface="+mn-lt"/>
                <a:ea typeface="+mn-ea"/>
                <a:cs typeface="+mn-cs"/>
              </a:rPr>
              <a:t>Modèle</a:t>
            </a:r>
            <a:r>
              <a:rPr lang="en-US" sz="1200" b="1" i="0" u="none" strike="noStrike" kern="1200" baseline="0" dirty="0">
                <a:solidFill>
                  <a:schemeClr val="tx1"/>
                </a:solidFill>
                <a:latin typeface="+mn-lt"/>
                <a:ea typeface="+mn-ea"/>
                <a:cs typeface="+mn-cs"/>
              </a:rPr>
              <a:t> mental </a:t>
            </a:r>
            <a:r>
              <a:rPr lang="en-US" sz="1200" b="1" i="0" u="none" strike="noStrike" kern="1200" baseline="0" dirty="0" err="1">
                <a:solidFill>
                  <a:schemeClr val="tx1"/>
                </a:solidFill>
                <a:latin typeface="+mn-lt"/>
                <a:ea typeface="+mn-ea"/>
                <a:cs typeface="+mn-cs"/>
              </a:rPr>
              <a:t>commun</a:t>
            </a:r>
            <a:r>
              <a:rPr lang="en-US" sz="1200" b="1" i="0" u="none" strike="noStrike" kern="1200" baseline="0" dirty="0">
                <a:solidFill>
                  <a:schemeClr val="tx1"/>
                </a:solidFill>
                <a:latin typeface="+mn-lt"/>
                <a:ea typeface="+mn-ea"/>
                <a:cs typeface="+mn-cs"/>
              </a:rPr>
              <a:t> : </a:t>
            </a:r>
            <a:r>
              <a:rPr lang="en-US" sz="1200" b="0" i="0" u="none" strike="noStrike" kern="1200" baseline="0" dirty="0">
                <a:solidFill>
                  <a:schemeClr val="tx1"/>
                </a:solidFill>
                <a:latin typeface="+mn-lt"/>
                <a:ea typeface="+mn-ea"/>
                <a:cs typeface="+mn-cs"/>
              </a:rPr>
              <a:t>Les </a:t>
            </a:r>
            <a:r>
              <a:rPr lang="en-US" sz="1200" b="0" i="0" u="none" strike="noStrike" kern="1200" baseline="0" dirty="0" err="1">
                <a:solidFill>
                  <a:schemeClr val="tx1"/>
                </a:solidFill>
                <a:latin typeface="+mn-lt"/>
                <a:ea typeface="+mn-ea"/>
                <a:cs typeface="+mn-cs"/>
              </a:rPr>
              <a:t>membres</a:t>
            </a:r>
            <a:r>
              <a:rPr lang="en-US" sz="1200" b="0" i="0" u="none" strike="noStrike" kern="1200" baseline="0" dirty="0">
                <a:solidFill>
                  <a:schemeClr val="tx1"/>
                </a:solidFill>
                <a:latin typeface="+mn-lt"/>
                <a:ea typeface="+mn-ea"/>
                <a:cs typeface="+mn-cs"/>
              </a:rPr>
              <a:t> du </a:t>
            </a:r>
            <a:r>
              <a:rPr lang="en-US" sz="1200" b="0" i="0" u="none" strike="noStrike" kern="1200" baseline="0" dirty="0" err="1">
                <a:solidFill>
                  <a:schemeClr val="tx1"/>
                </a:solidFill>
                <a:latin typeface="+mn-lt"/>
                <a:ea typeface="+mn-ea"/>
                <a:cs typeface="+mn-cs"/>
              </a:rPr>
              <a:t>comité</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devraient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être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informés</a:t>
            </a:r>
            <a:r>
              <a:rPr lang="en-US" sz="1200" b="0" i="0" u="none" strike="noStrike" kern="1200" baseline="0" dirty="0">
                <a:solidFill>
                  <a:schemeClr val="tx1"/>
                </a:solidFill>
                <a:latin typeface="+mn-lt"/>
                <a:ea typeface="+mn-ea"/>
                <a:cs typeface="+mn-cs"/>
              </a:rPr>
              <a:t> des </a:t>
            </a:r>
            <a:r>
              <a:rPr lang="en-US" sz="1200" b="0" i="0" u="none" strike="noStrike" kern="1200" baseline="0" dirty="0" err="1">
                <a:solidFill>
                  <a:schemeClr val="tx1"/>
                </a:solidFill>
                <a:latin typeface="+mn-lt"/>
                <a:ea typeface="+mn-ea"/>
                <a:cs typeface="+mn-cs"/>
              </a:rPr>
              <a:t>règles</a:t>
            </a:r>
            <a:r>
              <a:rPr lang="en-US" sz="1200" b="0" i="0" u="none" strike="noStrike" kern="1200" baseline="0" dirty="0">
                <a:solidFill>
                  <a:schemeClr val="tx1"/>
                </a:solidFill>
                <a:latin typeface="+mn-lt"/>
                <a:ea typeface="+mn-ea"/>
                <a:cs typeface="+mn-cs"/>
              </a:rPr>
              <a:t> de base, des </a:t>
            </a:r>
            <a:r>
              <a:rPr lang="en-US" sz="1200" b="0" i="0" u="none" strike="noStrike" kern="1200" baseline="0" dirty="0" err="1">
                <a:solidFill>
                  <a:schemeClr val="tx1"/>
                </a:solidFill>
                <a:latin typeface="+mn-lt"/>
                <a:ea typeface="+mn-ea"/>
                <a:cs typeface="+mn-cs"/>
              </a:rPr>
              <a:t>processus</a:t>
            </a:r>
            <a:r>
              <a:rPr lang="en-US" sz="1200" b="0" i="0" u="none" strike="noStrike" kern="1200" baseline="0" dirty="0">
                <a:solidFill>
                  <a:schemeClr val="tx1"/>
                </a:solidFill>
                <a:latin typeface="+mn-lt"/>
                <a:ea typeface="+mn-ea"/>
                <a:cs typeface="+mn-cs"/>
              </a:rPr>
              <a:t> et des </a:t>
            </a:r>
            <a:r>
              <a:rPr lang="en-US" sz="1200" b="0" i="0" u="none" strike="noStrike" kern="1200" baseline="0" dirty="0" err="1">
                <a:solidFill>
                  <a:schemeClr val="tx1"/>
                </a:solidFill>
                <a:latin typeface="+mn-lt"/>
                <a:ea typeface="+mn-ea"/>
                <a:cs typeface="+mn-cs"/>
              </a:rPr>
              <a:t>résultats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attendus</a:t>
            </a:r>
            <a:r>
              <a:rPr lang="en-US" sz="1200" b="0" i="0" u="none" strike="noStrike" kern="1200" baseline="0" dirty="0">
                <a:solidFill>
                  <a:schemeClr val="tx1"/>
                </a:solidFill>
                <a:latin typeface="+mn-lt"/>
                <a:ea typeface="+mn-ea"/>
                <a:cs typeface="+mn-cs"/>
              </a:rPr>
              <a:t> du </a:t>
            </a:r>
            <a:r>
              <a:rPr lang="en-US" sz="1200" b="0" i="0" u="none" strike="noStrike" kern="1200" baseline="0" dirty="0" err="1">
                <a:solidFill>
                  <a:schemeClr val="tx1"/>
                </a:solidFill>
                <a:latin typeface="+mn-lt"/>
                <a:ea typeface="+mn-ea"/>
                <a:cs typeface="+mn-cs"/>
              </a:rPr>
              <a:t>comité</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compétence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Leur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expérience</a:t>
            </a:r>
            <a:r>
              <a:rPr lang="en-US" sz="1200" b="0" i="0" u="none" strike="noStrike" kern="1200" baseline="0" dirty="0">
                <a:solidFill>
                  <a:schemeClr val="tx1"/>
                </a:solidFill>
                <a:latin typeface="+mn-lt"/>
                <a:ea typeface="+mn-ea"/>
                <a:cs typeface="+mn-cs"/>
              </a:rPr>
              <a:t> et </a:t>
            </a:r>
            <a:r>
              <a:rPr lang="en-US" sz="1200" b="0" i="0" u="none" strike="noStrike" kern="1200" baseline="0" dirty="0" err="1">
                <a:solidFill>
                  <a:schemeClr val="tx1"/>
                </a:solidFill>
                <a:latin typeface="+mn-lt"/>
                <a:ea typeface="+mn-ea"/>
                <a:cs typeface="+mn-cs"/>
              </a:rPr>
              <a:t>leur</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connaissance</a:t>
            </a:r>
            <a:r>
              <a:rPr lang="en-US" sz="1200" b="0" i="0" u="none" strike="noStrike" kern="1200" baseline="0" dirty="0">
                <a:solidFill>
                  <a:schemeClr val="tx1"/>
                </a:solidFill>
                <a:latin typeface="+mn-lt"/>
                <a:ea typeface="+mn-ea"/>
                <a:cs typeface="+mn-cs"/>
              </a:rPr>
              <a:t> des </a:t>
            </a:r>
            <a:r>
              <a:rPr lang="en-US" sz="1200" b="0" i="0" u="none" strike="noStrike" kern="1200" baseline="0" dirty="0" err="1">
                <a:solidFill>
                  <a:schemeClr val="tx1"/>
                </a:solidFill>
                <a:latin typeface="+mn-lt"/>
                <a:ea typeface="+mn-ea"/>
                <a:cs typeface="+mn-cs"/>
              </a:rPr>
              <a:t>processus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outils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d’évaluation</a:t>
            </a:r>
            <a:r>
              <a:rPr lang="en-US" sz="1200" b="0" i="0" u="none" strike="noStrike" kern="1200" baseline="0" dirty="0">
                <a:solidFill>
                  <a:schemeClr val="tx1"/>
                </a:solidFill>
                <a:latin typeface="+mn-lt"/>
                <a:ea typeface="+mn-ea"/>
                <a:cs typeface="+mn-cs"/>
              </a:rPr>
              <a:t> et cadres de </a:t>
            </a:r>
            <a:r>
              <a:rPr lang="en-US" sz="1200" b="0" i="0" u="none" strike="noStrike" kern="1200" baseline="0" dirty="0" err="1">
                <a:solidFill>
                  <a:schemeClr val="tx1"/>
                </a:solidFill>
                <a:latin typeface="+mn-lt"/>
                <a:ea typeface="+mn-ea"/>
                <a:cs typeface="+mn-cs"/>
              </a:rPr>
              <a:t>compétences</a:t>
            </a:r>
            <a:r>
              <a:rPr lang="en-US" sz="1200" b="0" i="0" u="none" strike="noStrike" kern="1200" baseline="0" dirty="0">
                <a:solidFill>
                  <a:schemeClr val="tx1"/>
                </a:solidFill>
                <a:latin typeface="+mn-lt"/>
                <a:ea typeface="+mn-ea"/>
                <a:cs typeface="+mn-cs"/>
              </a:rPr>
              <a:t> du </a:t>
            </a:r>
            <a:r>
              <a:rPr lang="en-US" sz="1200" b="0" i="0" u="none" strike="noStrike" kern="1200" baseline="0" dirty="0" err="1">
                <a:solidFill>
                  <a:schemeClr val="tx1"/>
                </a:solidFill>
                <a:latin typeface="+mn-lt"/>
                <a:ea typeface="+mn-ea"/>
                <a:cs typeface="+mn-cs"/>
              </a:rPr>
              <a:t>comité</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peuvent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varier</a:t>
            </a:r>
            <a:r>
              <a:rPr lang="en-US" sz="1200" b="0" i="0" u="none" strike="noStrike" kern="1200" baseline="0" dirty="0">
                <a:solidFill>
                  <a:schemeClr val="tx1"/>
                </a:solidFill>
                <a:latin typeface="+mn-lt"/>
                <a:ea typeface="+mn-ea"/>
                <a:cs typeface="+mn-cs"/>
              </a:rPr>
              <a:t>, tout </a:t>
            </a:r>
            <a:r>
              <a:rPr lang="en-US" sz="1200" b="0" i="0" u="none" strike="noStrike" kern="1200" baseline="0" dirty="0" err="1">
                <a:solidFill>
                  <a:schemeClr val="tx1"/>
                </a:solidFill>
                <a:latin typeface="+mn-lt"/>
                <a:ea typeface="+mn-ea"/>
                <a:cs typeface="+mn-cs"/>
              </a:rPr>
              <a:t>comme</a:t>
            </a:r>
            <a:r>
              <a:rPr lang="en-US" sz="1200" b="0" i="0" u="none" strike="noStrike" kern="1200" baseline="0" dirty="0">
                <a:solidFill>
                  <a:schemeClr val="tx1"/>
                </a:solidFill>
                <a:latin typeface="+mn-lt"/>
                <a:ea typeface="+mn-ea"/>
                <a:cs typeface="+mn-cs"/>
              </a:rPr>
              <a:t> </a:t>
            </a:r>
            <a:r>
              <a:rPr lang="en-CA" sz="1200" b="0" i="0" u="none" strike="noStrike" kern="1200" baseline="0" dirty="0" err="1">
                <a:solidFill>
                  <a:schemeClr val="tx1"/>
                </a:solidFill>
                <a:latin typeface="+mn-lt"/>
                <a:ea typeface="+mn-ea"/>
                <a:cs typeface="+mn-cs"/>
              </a:rPr>
              <a:t>leur</a:t>
            </a:r>
            <a:r>
              <a:rPr lang="en-CA" sz="1200" b="0" i="0" u="none" strike="noStrike" kern="1200" baseline="0" dirty="0">
                <a:solidFill>
                  <a:schemeClr val="tx1"/>
                </a:solidFill>
                <a:latin typeface="+mn-lt"/>
                <a:ea typeface="+mn-ea"/>
                <a:cs typeface="+mn-cs"/>
              </a:rPr>
              <a:t> </a:t>
            </a:r>
            <a:r>
              <a:rPr lang="fr-CA" sz="1200" b="0" i="0" u="none" strike="noStrike" kern="1200" baseline="0" dirty="0">
                <a:solidFill>
                  <a:schemeClr val="tx1"/>
                </a:solidFill>
                <a:latin typeface="+mn-lt"/>
                <a:ea typeface="+mn-ea"/>
                <a:cs typeface="+mn-cs"/>
              </a:rPr>
              <a:t>avis sur les données qui sont importantes pour prendre des décisions par rapport aux compétences.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Les </a:t>
            </a:r>
            <a:r>
              <a:rPr lang="en-US" sz="1200" b="0" i="0" u="none" strike="noStrike" kern="1200" baseline="0" dirty="0" err="1">
                <a:solidFill>
                  <a:schemeClr val="tx1"/>
                </a:solidFill>
                <a:latin typeface="+mn-lt"/>
                <a:ea typeface="+mn-ea"/>
                <a:cs typeface="+mn-cs"/>
              </a:rPr>
              <a:t>activités</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perfectionnement</a:t>
            </a:r>
            <a:r>
              <a:rPr lang="en-US" sz="1200" b="0" i="0" u="none" strike="noStrike" kern="1200" baseline="0" dirty="0">
                <a:solidFill>
                  <a:schemeClr val="tx1"/>
                </a:solidFill>
                <a:latin typeface="+mn-lt"/>
                <a:ea typeface="+mn-ea"/>
                <a:cs typeface="+mn-cs"/>
              </a:rPr>
              <a:t> du corps </a:t>
            </a:r>
            <a:r>
              <a:rPr lang="en-US" sz="1200" b="0" i="0" u="none" strike="noStrike" kern="1200" baseline="0" dirty="0" err="1">
                <a:solidFill>
                  <a:schemeClr val="tx1"/>
                </a:solidFill>
                <a:latin typeface="+mn-lt"/>
                <a:ea typeface="+mn-ea"/>
                <a:cs typeface="+mn-cs"/>
              </a:rPr>
              <a:t>professoral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peuvent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être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intégrées</a:t>
            </a:r>
            <a:r>
              <a:rPr lang="en-US" sz="1200" b="0" i="0" u="none" strike="noStrike" kern="1200" baseline="0" dirty="0">
                <a:solidFill>
                  <a:schemeClr val="tx1"/>
                </a:solidFill>
                <a:latin typeface="+mn-lt"/>
                <a:ea typeface="+mn-ea"/>
                <a:cs typeface="+mn-cs"/>
              </a:rPr>
              <a:t> aux </a:t>
            </a:r>
            <a:r>
              <a:rPr lang="en-US" sz="1200" b="0" i="0" u="none" strike="noStrike" kern="1200" baseline="0" dirty="0" err="1">
                <a:solidFill>
                  <a:schemeClr val="tx1"/>
                </a:solidFill>
                <a:latin typeface="+mn-lt"/>
                <a:ea typeface="+mn-ea"/>
                <a:cs typeface="+mn-cs"/>
              </a:rPr>
              <a:t>réunions</a:t>
            </a:r>
            <a:r>
              <a:rPr lang="en-US" sz="1200" b="0" i="0" u="none" strike="noStrike" kern="1200" baseline="0" dirty="0">
                <a:solidFill>
                  <a:schemeClr val="tx1"/>
                </a:solidFill>
                <a:latin typeface="+mn-lt"/>
                <a:ea typeface="+mn-ea"/>
                <a:cs typeface="+mn-cs"/>
              </a:rPr>
              <a:t> du </a:t>
            </a:r>
            <a:r>
              <a:rPr lang="en-US" sz="1200" b="0" i="0" u="none" strike="noStrike" kern="1200" baseline="0" dirty="0" err="1">
                <a:solidFill>
                  <a:schemeClr val="tx1"/>
                </a:solidFill>
                <a:latin typeface="+mn-lt"/>
                <a:ea typeface="+mn-ea"/>
                <a:cs typeface="+mn-cs"/>
              </a:rPr>
              <a:t>comité</a:t>
            </a:r>
            <a:r>
              <a:rPr lang="en-US" sz="1200" b="0" i="0" u="none" strike="noStrike" kern="1200" baseline="0" dirty="0">
                <a:solidFill>
                  <a:schemeClr val="tx1"/>
                </a:solidFill>
                <a:latin typeface="+mn-lt"/>
                <a:ea typeface="+mn-ea"/>
                <a:cs typeface="+mn-cs"/>
              </a:rPr>
              <a:t> de </a:t>
            </a:r>
            <a:r>
              <a:rPr lang="en-US" sz="1200" b="0" i="0" u="none" strike="noStrike" kern="1200" baseline="0" dirty="0" err="1">
                <a:solidFill>
                  <a:schemeClr val="tx1"/>
                </a:solidFill>
                <a:latin typeface="+mn-lt"/>
                <a:ea typeface="+mn-ea"/>
                <a:cs typeface="+mn-cs"/>
              </a:rPr>
              <a:t>compétence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prendre</a:t>
            </a:r>
            <a:r>
              <a:rPr lang="en-US" sz="1200" b="0" i="0" u="none" strike="noStrike" kern="1200" baseline="0" dirty="0">
                <a:solidFill>
                  <a:schemeClr val="tx1"/>
                </a:solidFill>
                <a:latin typeface="+mn-lt"/>
                <a:ea typeface="+mn-ea"/>
                <a:cs typeface="+mn-cs"/>
              </a:rPr>
              <a:t> la </a:t>
            </a:r>
            <a:r>
              <a:rPr lang="en-US" sz="1200" b="0" i="0" u="none" strike="noStrike" kern="1200" baseline="0" dirty="0" err="1">
                <a:solidFill>
                  <a:schemeClr val="tx1"/>
                </a:solidFill>
                <a:latin typeface="+mn-lt"/>
                <a:ea typeface="+mn-ea"/>
                <a:cs typeface="+mn-cs"/>
              </a:rPr>
              <a:t>forme</a:t>
            </a:r>
            <a:r>
              <a:rPr lang="en-US" sz="1200" b="0" i="0" u="none" strike="noStrike" kern="1200" baseline="0" dirty="0">
                <a:solidFill>
                  <a:schemeClr val="tx1"/>
                </a:solidFill>
                <a:latin typeface="+mn-lt"/>
                <a:ea typeface="+mn-ea"/>
                <a:cs typeface="+mn-cs"/>
              </a:rPr>
              <a:t> de séances </a:t>
            </a:r>
            <a:r>
              <a:rPr lang="en-US" sz="1200" b="0" i="0" u="none" strike="noStrike" kern="1200" baseline="0" dirty="0" err="1">
                <a:solidFill>
                  <a:schemeClr val="tx1"/>
                </a:solidFill>
                <a:latin typeface="+mn-lt"/>
                <a:ea typeface="+mn-ea"/>
                <a:cs typeface="+mn-cs"/>
              </a:rPr>
              <a:t>distinctes</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1C176330-BAC0-4958-AF2D-E04CC1ED56C8}" type="slidenum">
              <a:rPr lang="en-US" smtClean="0"/>
              <a:t>23</a:t>
            </a:fld>
            <a:endParaRPr lang="en-US"/>
          </a:p>
        </p:txBody>
      </p:sp>
    </p:spTree>
    <p:extLst>
      <p:ext uri="{BB962C8B-B14F-4D97-AF65-F5344CB8AC3E}">
        <p14:creationId xmlns:p14="http://schemas.microsoft.com/office/powerpoint/2010/main" val="834903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 </a:t>
            </a:r>
            <a:r>
              <a:rPr lang="en-US" dirty="0" err="1"/>
              <a:t>diagramme</a:t>
            </a:r>
            <a:r>
              <a:rPr lang="en-US" baseline="0" dirty="0"/>
              <a:t> </a:t>
            </a:r>
            <a:r>
              <a:rPr lang="en-US" baseline="0" dirty="0" err="1"/>
              <a:t>montre</a:t>
            </a:r>
            <a:r>
              <a:rPr lang="en-US" baseline="0" dirty="0"/>
              <a:t> la </a:t>
            </a:r>
            <a:r>
              <a:rPr lang="en-US" baseline="0" dirty="0" err="1"/>
              <a:t>répartition</a:t>
            </a:r>
            <a:r>
              <a:rPr lang="en-US" baseline="0" dirty="0"/>
              <a:t> </a:t>
            </a:r>
            <a:r>
              <a:rPr lang="en-US" baseline="0" dirty="0" err="1"/>
              <a:t>recommandée</a:t>
            </a:r>
            <a:r>
              <a:rPr lang="en-US" baseline="0" dirty="0"/>
              <a:t> de la charge de travail et </a:t>
            </a:r>
            <a:r>
              <a:rPr lang="en-US" baseline="0" dirty="0" err="1"/>
              <a:t>précise</a:t>
            </a:r>
            <a:r>
              <a:rPr lang="en-US" baseline="0" dirty="0"/>
              <a:t> qui </a:t>
            </a:r>
            <a:r>
              <a:rPr lang="en-US" baseline="0" dirty="0" err="1"/>
              <a:t>est</a:t>
            </a:r>
            <a:r>
              <a:rPr lang="en-US" baseline="0" dirty="0"/>
              <a:t> </a:t>
            </a:r>
            <a:r>
              <a:rPr lang="en-US" baseline="0" dirty="0" err="1"/>
              <a:t>responsable</a:t>
            </a:r>
            <a:r>
              <a:rPr lang="en-US" baseline="0" dirty="0"/>
              <a:t> (</a:t>
            </a:r>
            <a:r>
              <a:rPr lang="en-US" baseline="0" dirty="0" err="1"/>
              <a:t>en</a:t>
            </a:r>
            <a:r>
              <a:rPr lang="en-US" baseline="0" dirty="0"/>
              <a:t> </a:t>
            </a:r>
            <a:r>
              <a:rPr lang="en-US" baseline="0" dirty="0" err="1"/>
              <a:t>gras</a:t>
            </a:r>
            <a:r>
              <a:rPr lang="en-US" baseline="0" dirty="0"/>
              <a:t>) de </a:t>
            </a:r>
            <a:r>
              <a:rPr lang="en-US" baseline="0" dirty="0" err="1"/>
              <a:t>chaque</a:t>
            </a:r>
            <a:r>
              <a:rPr lang="en-US" baseline="0" dirty="0"/>
              <a:t> </a:t>
            </a:r>
            <a:r>
              <a:rPr lang="en-US" baseline="0" dirty="0" err="1"/>
              <a:t>étape</a:t>
            </a:r>
            <a:r>
              <a:rPr lang="en-US" baseline="0" dirty="0"/>
              <a:t>.</a:t>
            </a:r>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24</a:t>
            </a:fld>
            <a:endParaRPr lang="en-US"/>
          </a:p>
        </p:txBody>
      </p:sp>
    </p:spTree>
    <p:extLst>
      <p:ext uri="{BB962C8B-B14F-4D97-AF65-F5344CB8AC3E}">
        <p14:creationId xmlns:p14="http://schemas.microsoft.com/office/powerpoint/2010/main" val="1280647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CA" b="1" dirty="0"/>
              <a:t>NOTE AU FACILITATEUR : </a:t>
            </a:r>
            <a:r>
              <a:rPr lang="en-CA" b="0" dirty="0" err="1"/>
              <a:t>Dirigez</a:t>
            </a:r>
            <a:r>
              <a:rPr lang="en-CA" b="0" dirty="0"/>
              <a:t> les participants </a:t>
            </a:r>
            <a:r>
              <a:rPr lang="en-CA" b="0" dirty="0" err="1"/>
              <a:t>vers</a:t>
            </a:r>
            <a:r>
              <a:rPr lang="en-CA" b="0" dirty="0"/>
              <a:t> les </a:t>
            </a:r>
            <a:r>
              <a:rPr lang="en-US" sz="1200" b="0" i="0" u="none" strike="noStrike" kern="1200" dirty="0" err="1">
                <a:solidFill>
                  <a:schemeClr val="tx1"/>
                </a:solidFill>
                <a:effectLst/>
                <a:latin typeface="+mn-lt"/>
                <a:ea typeface="+mn-ea"/>
                <a:cs typeface="+mn-cs"/>
                <a:hlinkClick r:id="rId3"/>
              </a:rPr>
              <a:t>cas</a:t>
            </a:r>
            <a:r>
              <a:rPr lang="en-US" sz="1200" b="0" i="0" u="none" strike="noStrike" kern="1200" dirty="0">
                <a:solidFill>
                  <a:schemeClr val="tx1"/>
                </a:solidFill>
                <a:effectLst/>
                <a:latin typeface="+mn-lt"/>
                <a:ea typeface="+mn-ea"/>
                <a:cs typeface="+mn-cs"/>
                <a:hlinkClick r:id="rId3"/>
              </a:rPr>
              <a:t> </a:t>
            </a:r>
            <a:r>
              <a:rPr lang="en-US" sz="1200" b="0" i="0" u="none" strike="noStrike" kern="1200" dirty="0" err="1">
                <a:solidFill>
                  <a:schemeClr val="tx1"/>
                </a:solidFill>
                <a:effectLst/>
                <a:latin typeface="+mn-lt"/>
                <a:ea typeface="+mn-ea"/>
                <a:cs typeface="+mn-cs"/>
                <a:hlinkClick r:id="rId3"/>
              </a:rPr>
              <a:t>simulés</a:t>
            </a:r>
            <a:r>
              <a:rPr lang="en-US" sz="1200" b="0" i="0" u="none" strike="noStrike" kern="1200" dirty="0">
                <a:solidFill>
                  <a:schemeClr val="tx1"/>
                </a:solidFill>
                <a:effectLst/>
                <a:latin typeface="+mn-lt"/>
                <a:ea typeface="+mn-ea"/>
                <a:cs typeface="+mn-cs"/>
                <a:hlinkClick r:id="rId3"/>
              </a:rPr>
              <a:t> </a:t>
            </a:r>
            <a:r>
              <a:rPr lang="en-US" sz="1200" b="0" i="0" u="none" strike="noStrike" kern="1200" dirty="0" err="1">
                <a:solidFill>
                  <a:schemeClr val="tx1"/>
                </a:solidFill>
                <a:effectLst/>
                <a:latin typeface="+mn-lt"/>
                <a:ea typeface="+mn-ea"/>
                <a:cs typeface="+mn-cs"/>
                <a:hlinkClick r:id="rId3"/>
              </a:rPr>
              <a:t>présentés</a:t>
            </a:r>
            <a:r>
              <a:rPr lang="en-US" sz="1200" b="0" i="0" u="none" strike="noStrike" kern="1200" dirty="0">
                <a:solidFill>
                  <a:schemeClr val="tx1"/>
                </a:solidFill>
                <a:effectLst/>
                <a:latin typeface="+mn-lt"/>
                <a:ea typeface="+mn-ea"/>
                <a:cs typeface="+mn-cs"/>
                <a:hlinkClick r:id="rId3"/>
              </a:rPr>
              <a:t> aux</a:t>
            </a:r>
            <a:r>
              <a:rPr lang="en-US" sz="1200" b="0" i="0" u="none" strike="noStrike" kern="1200" baseline="0" dirty="0">
                <a:solidFill>
                  <a:schemeClr val="tx1"/>
                </a:solidFill>
                <a:effectLst/>
                <a:latin typeface="+mn-lt"/>
                <a:ea typeface="+mn-ea"/>
                <a:cs typeface="+mn-cs"/>
                <a:hlinkClick r:id="rId3"/>
              </a:rPr>
              <a:t> </a:t>
            </a:r>
            <a:r>
              <a:rPr lang="en-US" sz="1200" b="0" i="0" u="none" strike="noStrike" kern="1200" baseline="0" dirty="0" err="1">
                <a:solidFill>
                  <a:schemeClr val="tx1"/>
                </a:solidFill>
                <a:effectLst/>
                <a:latin typeface="+mn-lt"/>
                <a:ea typeface="+mn-ea"/>
                <a:cs typeface="+mn-cs"/>
                <a:hlinkClick r:id="rId3"/>
              </a:rPr>
              <a:t>comités</a:t>
            </a:r>
            <a:r>
              <a:rPr lang="en-US" sz="1200" b="0" i="0" u="none" strike="noStrike" kern="1200" baseline="0" dirty="0">
                <a:solidFill>
                  <a:schemeClr val="tx1"/>
                </a:solidFill>
                <a:effectLst/>
                <a:latin typeface="+mn-lt"/>
                <a:ea typeface="+mn-ea"/>
                <a:cs typeface="+mn-cs"/>
                <a:hlinkClick r:id="rId3"/>
              </a:rPr>
              <a:t> de </a:t>
            </a:r>
            <a:r>
              <a:rPr lang="en-US" sz="1200" b="0" i="0" u="none" strike="noStrike" kern="1200" baseline="0" dirty="0" err="1">
                <a:solidFill>
                  <a:schemeClr val="tx1"/>
                </a:solidFill>
                <a:effectLst/>
                <a:latin typeface="+mn-lt"/>
                <a:ea typeface="+mn-ea"/>
                <a:cs typeface="+mn-cs"/>
                <a:hlinkClick r:id="rId3"/>
              </a:rPr>
              <a:t>compétence</a:t>
            </a:r>
            <a:r>
              <a:rPr lang="en-US" sz="1200" b="0" i="0" u="none" strike="noStrike" kern="1200" baseline="0" dirty="0">
                <a:solidFill>
                  <a:schemeClr val="tx1"/>
                </a:solidFill>
                <a:effectLst/>
                <a:latin typeface="+mn-lt"/>
                <a:ea typeface="+mn-ea"/>
                <a:cs typeface="+mn-cs"/>
                <a:hlinkClick r:id="rId3"/>
              </a:rPr>
              <a:t> aux fins de </a:t>
            </a:r>
            <a:r>
              <a:rPr lang="en-US" sz="1200" b="0" i="0" u="none" strike="noStrike" kern="1200" baseline="0" dirty="0" err="1">
                <a:solidFill>
                  <a:schemeClr val="tx1"/>
                </a:solidFill>
                <a:effectLst/>
                <a:latin typeface="+mn-lt"/>
                <a:ea typeface="+mn-ea"/>
                <a:cs typeface="+mn-cs"/>
                <a:hlinkClick r:id="rId3"/>
              </a:rPr>
              <a:t>délibération</a:t>
            </a:r>
            <a:r>
              <a:rPr lang="en-US" sz="1200" b="0" i="0" u="none" strike="noStrike" kern="1200" baseline="0" dirty="0">
                <a:solidFill>
                  <a:schemeClr val="tx1"/>
                </a:solidFill>
                <a:effectLst/>
                <a:latin typeface="+mn-lt"/>
                <a:ea typeface="+mn-ea"/>
                <a:cs typeface="+mn-cs"/>
                <a:hlinkClick r:id="rId3"/>
              </a:rPr>
              <a:t> sur la </a:t>
            </a:r>
            <a:r>
              <a:rPr lang="en-US" sz="1200" b="0" i="0" u="none" strike="noStrike" kern="1200" baseline="0" dirty="0" err="1">
                <a:solidFill>
                  <a:schemeClr val="tx1"/>
                </a:solidFill>
                <a:effectLst/>
                <a:latin typeface="+mn-lt"/>
                <a:ea typeface="+mn-ea"/>
                <a:cs typeface="+mn-cs"/>
                <a:hlinkClick r:id="rId3"/>
              </a:rPr>
              <a:t>pratique</a:t>
            </a:r>
            <a:r>
              <a:rPr lang="en-US" sz="1200" b="0" i="0" u="sng" strike="noStrike" kern="1200" baseline="0" dirty="0">
                <a:solidFill>
                  <a:schemeClr val="tx1"/>
                </a:solidFill>
                <a:effectLst/>
                <a:latin typeface="+mn-lt"/>
                <a:ea typeface="+mn-ea"/>
                <a:cs typeface="+mn-cs"/>
                <a:hlinkClick r:id="rId3"/>
              </a:rPr>
              <a:t>.</a:t>
            </a:r>
            <a:r>
              <a:rPr lang="en-CA" b="0" dirty="0"/>
              <a:t> </a:t>
            </a:r>
            <a:r>
              <a:rPr lang="en-CA" b="0" dirty="0" err="1"/>
              <a:t>Vous</a:t>
            </a:r>
            <a:r>
              <a:rPr lang="en-CA" b="0" baseline="0" dirty="0"/>
              <a:t> </a:t>
            </a:r>
            <a:r>
              <a:rPr lang="en-CA" b="0" baseline="0" dirty="0" err="1"/>
              <a:t>pouvez</a:t>
            </a:r>
            <a:r>
              <a:rPr lang="en-CA" b="0" baseline="0" dirty="0"/>
              <a:t> </a:t>
            </a:r>
            <a:r>
              <a:rPr lang="en-CA" b="0" baseline="0" dirty="0" err="1"/>
              <a:t>choisir</a:t>
            </a:r>
            <a:r>
              <a:rPr lang="en-CA" b="0" baseline="0" dirty="0"/>
              <a:t> </a:t>
            </a:r>
            <a:r>
              <a:rPr lang="en-CA" b="0" baseline="0" dirty="0" err="1"/>
              <a:t>parmi</a:t>
            </a:r>
            <a:r>
              <a:rPr lang="en-CA" b="0" baseline="0" dirty="0"/>
              <a:t> six </a:t>
            </a:r>
            <a:r>
              <a:rPr lang="en-CA" b="0" baseline="0" dirty="0" err="1"/>
              <a:t>cas</a:t>
            </a:r>
            <a:r>
              <a:rPr lang="en-CA" b="0" baseline="0" dirty="0"/>
              <a:t>; nous </a:t>
            </a:r>
            <a:r>
              <a:rPr lang="en-CA" b="0" baseline="0" dirty="0" err="1"/>
              <a:t>vous</a:t>
            </a:r>
            <a:r>
              <a:rPr lang="en-CA" b="0" baseline="0" dirty="0"/>
              <a:t> </a:t>
            </a:r>
            <a:r>
              <a:rPr lang="en-CA" b="0" baseline="0" dirty="0" err="1"/>
              <a:t>recommandons</a:t>
            </a:r>
            <a:r>
              <a:rPr lang="en-CA" b="0" baseline="0" dirty="0"/>
              <a:t> de commencer par </a:t>
            </a:r>
            <a:r>
              <a:rPr lang="en-CA" b="0" baseline="0" dirty="0" err="1"/>
              <a:t>celui</a:t>
            </a:r>
            <a:r>
              <a:rPr lang="en-CA" b="0" baseline="0" dirty="0"/>
              <a:t> du </a:t>
            </a:r>
            <a:r>
              <a:rPr lang="en-CA" b="0" baseline="0" dirty="0" err="1"/>
              <a:t>résident</a:t>
            </a:r>
            <a:r>
              <a:rPr lang="en-CA" b="0" baseline="0" dirty="0"/>
              <a:t> </a:t>
            </a:r>
            <a:r>
              <a:rPr lang="en-CA" b="0" dirty="0"/>
              <a:t>Jean Simard</a:t>
            </a:r>
            <a:r>
              <a:rPr lang="en-CA" b="0" baseline="0" dirty="0"/>
              <a:t> </a:t>
            </a:r>
            <a:r>
              <a:rPr lang="en-CA" b="0" dirty="0"/>
              <a:t>(</a:t>
            </a:r>
            <a:r>
              <a:rPr lang="en-CA" b="0" dirty="0" err="1"/>
              <a:t>préoccupations</a:t>
            </a:r>
            <a:r>
              <a:rPr lang="en-CA" b="0" dirty="0"/>
              <a:t> au </a:t>
            </a:r>
            <a:r>
              <a:rPr lang="en-CA" b="0" dirty="0" err="1"/>
              <a:t>sujet</a:t>
            </a:r>
            <a:r>
              <a:rPr lang="en-CA" b="0" dirty="0"/>
              <a:t> de </a:t>
            </a:r>
            <a:r>
              <a:rPr lang="en-CA" b="0" dirty="0" err="1"/>
              <a:t>sa</a:t>
            </a:r>
            <a:r>
              <a:rPr lang="en-CA" b="0" dirty="0"/>
              <a:t> progression et </a:t>
            </a:r>
            <a:r>
              <a:rPr lang="en-CA" b="0" dirty="0" err="1"/>
              <a:t>données</a:t>
            </a:r>
            <a:r>
              <a:rPr lang="en-CA" b="0" dirty="0"/>
              <a:t> </a:t>
            </a:r>
            <a:r>
              <a:rPr lang="en-CA" b="0" dirty="0" err="1"/>
              <a:t>manquantes</a:t>
            </a:r>
            <a:r>
              <a:rPr lang="en-CA" b="0" dirty="0"/>
              <a:t>). </a:t>
            </a:r>
            <a:r>
              <a:rPr lang="en-CA" b="1" dirty="0"/>
              <a:t>À NOTER : </a:t>
            </a:r>
            <a:r>
              <a:rPr lang="en-CA" b="0" dirty="0"/>
              <a:t>Si</a:t>
            </a:r>
            <a:r>
              <a:rPr lang="en-CA" b="0" baseline="0" dirty="0"/>
              <a:t> les participants </a:t>
            </a:r>
            <a:r>
              <a:rPr lang="en-CA" b="0" baseline="0" dirty="0" err="1"/>
              <a:t>ont</a:t>
            </a:r>
            <a:r>
              <a:rPr lang="en-CA" b="0" baseline="0" dirty="0"/>
              <a:t> </a:t>
            </a:r>
            <a:r>
              <a:rPr lang="en-CA" b="0" baseline="0" dirty="0" err="1"/>
              <a:t>suivi</a:t>
            </a:r>
            <a:r>
              <a:rPr lang="en-CA" b="0" baseline="0" dirty="0"/>
              <a:t> </a:t>
            </a:r>
            <a:r>
              <a:rPr lang="en-CA" b="0" baseline="0" dirty="0" err="1"/>
              <a:t>l’atelier</a:t>
            </a:r>
            <a:r>
              <a:rPr lang="en-CA" b="0" baseline="0" dirty="0"/>
              <a:t> « Introduction aux </a:t>
            </a:r>
            <a:r>
              <a:rPr lang="en-CA" b="0" baseline="0" dirty="0" err="1"/>
              <a:t>comités</a:t>
            </a:r>
            <a:r>
              <a:rPr lang="en-CA" b="0" baseline="0" dirty="0"/>
              <a:t> de </a:t>
            </a:r>
            <a:r>
              <a:rPr lang="en-CA" b="0" baseline="0" dirty="0" err="1"/>
              <a:t>compétence</a:t>
            </a:r>
            <a:r>
              <a:rPr lang="en-CA" b="0" baseline="0" dirty="0"/>
              <a:t> »</a:t>
            </a:r>
            <a:r>
              <a:rPr lang="en-CA" b="0" dirty="0"/>
              <a:t>, </a:t>
            </a:r>
            <a:r>
              <a:rPr lang="en-CA" b="0" dirty="0" err="1"/>
              <a:t>il</a:t>
            </a:r>
            <a:r>
              <a:rPr lang="en-CA" b="0" dirty="0"/>
              <a:t> </a:t>
            </a:r>
            <a:r>
              <a:rPr lang="en-CA" b="0" dirty="0" err="1"/>
              <a:t>est</a:t>
            </a:r>
            <a:r>
              <a:rPr lang="en-CA" b="0" dirty="0"/>
              <a:t> possible </a:t>
            </a:r>
            <a:r>
              <a:rPr lang="en-CA" b="0" dirty="0" err="1"/>
              <a:t>qu’ils</a:t>
            </a:r>
            <a:r>
              <a:rPr lang="en-CA" b="0" baseline="0" dirty="0"/>
              <a:t> </a:t>
            </a:r>
            <a:r>
              <a:rPr lang="en-CA" b="0" baseline="0" dirty="0" err="1"/>
              <a:t>aient</a:t>
            </a:r>
            <a:r>
              <a:rPr lang="en-CA" b="0" baseline="0" dirty="0"/>
              <a:t> déjà </a:t>
            </a:r>
            <a:r>
              <a:rPr lang="en-CA" b="0" baseline="0" dirty="0" err="1"/>
              <a:t>discuté</a:t>
            </a:r>
            <a:r>
              <a:rPr lang="en-CA" b="0" baseline="0" dirty="0"/>
              <a:t> du </a:t>
            </a:r>
            <a:r>
              <a:rPr lang="en-CA" b="0" baseline="0" dirty="0" err="1"/>
              <a:t>cas</a:t>
            </a:r>
            <a:r>
              <a:rPr lang="en-CA" b="0" baseline="0" dirty="0"/>
              <a:t> de Jean Simard. Le </a:t>
            </a:r>
            <a:r>
              <a:rPr lang="en-CA" b="0" baseline="0" dirty="0" err="1"/>
              <a:t>cas</a:t>
            </a:r>
            <a:r>
              <a:rPr lang="en-CA" b="0" baseline="0" dirty="0"/>
              <a:t> </a:t>
            </a:r>
            <a:r>
              <a:rPr lang="en-CA" b="0" baseline="0" dirty="0" err="1"/>
              <a:t>échéant</a:t>
            </a:r>
            <a:r>
              <a:rPr lang="en-CA" b="0" baseline="0" dirty="0"/>
              <a:t>, nous </a:t>
            </a:r>
            <a:r>
              <a:rPr lang="en-CA" b="0" baseline="0" dirty="0" err="1"/>
              <a:t>vous</a:t>
            </a:r>
            <a:r>
              <a:rPr lang="en-CA" b="0" baseline="0" dirty="0"/>
              <a:t> </a:t>
            </a:r>
            <a:r>
              <a:rPr lang="en-CA" b="0" baseline="0" dirty="0" err="1"/>
              <a:t>recommandons</a:t>
            </a:r>
            <a:r>
              <a:rPr lang="en-CA" b="0" baseline="0" dirty="0"/>
              <a:t> </a:t>
            </a:r>
            <a:r>
              <a:rPr lang="en-CA" b="0" baseline="0" dirty="0" err="1"/>
              <a:t>d’examiner</a:t>
            </a:r>
            <a:r>
              <a:rPr lang="en-CA" b="0" baseline="0" dirty="0"/>
              <a:t> le </a:t>
            </a:r>
            <a:r>
              <a:rPr lang="en-CA" b="0" baseline="0" dirty="0" err="1"/>
              <a:t>cas</a:t>
            </a:r>
            <a:r>
              <a:rPr lang="en-CA" b="0" baseline="0" dirty="0"/>
              <a:t> </a:t>
            </a:r>
            <a:r>
              <a:rPr lang="en-US" b="0" dirty="0"/>
              <a:t>n</a:t>
            </a:r>
            <a:r>
              <a:rPr lang="en-US" b="0" baseline="30000" dirty="0"/>
              <a:t>o</a:t>
            </a:r>
            <a:r>
              <a:rPr lang="en-US" b="0" dirty="0"/>
              <a:t> </a:t>
            </a:r>
            <a:r>
              <a:rPr lang="en-CA" b="0" baseline="0" dirty="0"/>
              <a:t>3, </a:t>
            </a:r>
            <a:r>
              <a:rPr lang="en-CA" b="0" baseline="0" dirty="0" err="1"/>
              <a:t>celui</a:t>
            </a:r>
            <a:r>
              <a:rPr lang="en-CA" b="0" baseline="0" dirty="0"/>
              <a:t> </a:t>
            </a:r>
            <a:r>
              <a:rPr lang="en-CA" b="0" baseline="0" dirty="0" err="1"/>
              <a:t>d’</a:t>
            </a:r>
            <a:r>
              <a:rPr lang="en-CA" b="0" dirty="0" err="1"/>
              <a:t>Arjun</a:t>
            </a:r>
            <a:r>
              <a:rPr lang="en-CA" b="0" dirty="0"/>
              <a:t> </a:t>
            </a:r>
            <a:r>
              <a:rPr lang="en-CA" b="0" dirty="0" err="1"/>
              <a:t>Bhakshi</a:t>
            </a:r>
            <a:r>
              <a:rPr lang="en-CA" b="0" dirty="0"/>
              <a:t>, qui </a:t>
            </a:r>
            <a:r>
              <a:rPr lang="en-CA" b="0" dirty="0" err="1"/>
              <a:t>porte</a:t>
            </a:r>
            <a:r>
              <a:rPr lang="en-CA" b="0" dirty="0"/>
              <a:t> sur les « conversations </a:t>
            </a:r>
            <a:r>
              <a:rPr lang="en-CA" b="0" dirty="0" err="1"/>
              <a:t>dans</a:t>
            </a:r>
            <a:r>
              <a:rPr lang="en-CA" b="0" dirty="0"/>
              <a:t> le couloir</a:t>
            </a:r>
            <a:r>
              <a:rPr lang="en-CA" b="0" baseline="0" dirty="0"/>
              <a:t> ». </a:t>
            </a:r>
            <a:r>
              <a:rPr lang="en-CA" b="0" baseline="0" dirty="0" err="1"/>
              <a:t>Commencez</a:t>
            </a:r>
            <a:r>
              <a:rPr lang="en-CA" b="0" baseline="0" dirty="0"/>
              <a:t> par la première </a:t>
            </a:r>
            <a:r>
              <a:rPr lang="en-CA" b="0" baseline="0" dirty="0" err="1"/>
              <a:t>diapositive</a:t>
            </a:r>
            <a:r>
              <a:rPr lang="en-CA" b="0" baseline="0" dirty="0"/>
              <a:t> de </a:t>
            </a:r>
            <a:r>
              <a:rPr lang="en-CA" b="0" baseline="0" dirty="0" err="1"/>
              <a:t>l’activité</a:t>
            </a:r>
            <a:r>
              <a:rPr lang="en-CA" b="0" baseline="0" dirty="0"/>
              <a:t>, qui </a:t>
            </a:r>
            <a:r>
              <a:rPr lang="en-CA" b="0" baseline="0" dirty="0" err="1"/>
              <a:t>explique</a:t>
            </a:r>
            <a:r>
              <a:rPr lang="en-CA" b="0" baseline="0" dirty="0"/>
              <a:t> </a:t>
            </a:r>
            <a:r>
              <a:rPr lang="en-CA" b="0" dirty="0"/>
              <a:t>la nomenclature</a:t>
            </a:r>
            <a:r>
              <a:rPr lang="en-CA" b="0" baseline="0" dirty="0"/>
              <a:t> des APC</a:t>
            </a:r>
            <a:r>
              <a:rPr lang="en-CA" b="0" dirty="0"/>
              <a:t>. </a:t>
            </a:r>
            <a:r>
              <a:rPr lang="en-CA" b="1" dirty="0"/>
              <a:t>CONSEIL POUR LE FACILITATEUR : </a:t>
            </a:r>
            <a:r>
              <a:rPr lang="en-CA" b="0" dirty="0"/>
              <a:t>Si </a:t>
            </a:r>
            <a:r>
              <a:rPr lang="en-CA" b="0" dirty="0" err="1"/>
              <a:t>vous</a:t>
            </a:r>
            <a:r>
              <a:rPr lang="en-CA" b="0" dirty="0"/>
              <a:t> ne </a:t>
            </a:r>
            <a:r>
              <a:rPr lang="en-CA" b="0" dirty="0" err="1"/>
              <a:t>vous</a:t>
            </a:r>
            <a:r>
              <a:rPr lang="en-CA" b="0" dirty="0"/>
              <a:t> </a:t>
            </a:r>
            <a:r>
              <a:rPr lang="en-CA" b="0" dirty="0" err="1"/>
              <a:t>êtes</a:t>
            </a:r>
            <a:r>
              <a:rPr lang="en-CA" b="0" dirty="0"/>
              <a:t> pas </a:t>
            </a:r>
            <a:r>
              <a:rPr lang="en-CA" b="0" dirty="0" err="1"/>
              <a:t>familiarisé</a:t>
            </a:r>
            <a:r>
              <a:rPr lang="en-CA" b="0" dirty="0"/>
              <a:t> avec les </a:t>
            </a:r>
            <a:r>
              <a:rPr lang="en-CA" b="0" dirty="0" err="1"/>
              <a:t>cas</a:t>
            </a:r>
            <a:r>
              <a:rPr lang="en-CA" b="0" dirty="0"/>
              <a:t> </a:t>
            </a:r>
            <a:r>
              <a:rPr lang="en-CA" b="0" dirty="0" err="1"/>
              <a:t>simulés</a:t>
            </a:r>
            <a:r>
              <a:rPr lang="en-CA" b="0" dirty="0"/>
              <a:t> </a:t>
            </a:r>
            <a:r>
              <a:rPr lang="en-CA" b="0" dirty="0" err="1"/>
              <a:t>présentés</a:t>
            </a:r>
            <a:r>
              <a:rPr lang="en-CA" b="0" dirty="0"/>
              <a:t> aux </a:t>
            </a:r>
            <a:r>
              <a:rPr lang="en-CA" b="0" dirty="0" err="1"/>
              <a:t>comités</a:t>
            </a:r>
            <a:r>
              <a:rPr lang="en-CA" b="0" dirty="0"/>
              <a:t> de </a:t>
            </a:r>
            <a:r>
              <a:rPr lang="en-CA" b="0" dirty="0" err="1"/>
              <a:t>compétence</a:t>
            </a:r>
            <a:r>
              <a:rPr lang="en-CA" b="0" dirty="0"/>
              <a:t>, </a:t>
            </a:r>
            <a:r>
              <a:rPr lang="en-CA" b="0" dirty="0" err="1"/>
              <a:t>vous</a:t>
            </a:r>
            <a:r>
              <a:rPr lang="en-CA" b="0" dirty="0"/>
              <a:t> </a:t>
            </a:r>
            <a:r>
              <a:rPr lang="en-CA" b="0" dirty="0" err="1"/>
              <a:t>voudrez</a:t>
            </a:r>
            <a:r>
              <a:rPr lang="en-CA" b="0" dirty="0"/>
              <a:t> </a:t>
            </a:r>
            <a:r>
              <a:rPr lang="en-CA" b="0" dirty="0" err="1"/>
              <a:t>peut-être</a:t>
            </a:r>
            <a:r>
              <a:rPr lang="en-CA" b="0" dirty="0"/>
              <a:t> lire le guide du </a:t>
            </a:r>
            <a:r>
              <a:rPr lang="en-CA" b="0" dirty="0" err="1"/>
              <a:t>facilitateur</a:t>
            </a:r>
            <a:r>
              <a:rPr lang="en-CA" b="0" dirty="0"/>
              <a:t> de </a:t>
            </a:r>
            <a:r>
              <a:rPr lang="en-CA" b="0" dirty="0" err="1"/>
              <a:t>l’activité</a:t>
            </a:r>
            <a:r>
              <a:rPr lang="en-CA" b="0" dirty="0"/>
              <a:t> </a:t>
            </a:r>
            <a:r>
              <a:rPr lang="en-CA" b="0" dirty="0" err="1"/>
              <a:t>avant</a:t>
            </a:r>
            <a:r>
              <a:rPr lang="en-CA" b="0" dirty="0"/>
              <a:t> de donner </a:t>
            </a:r>
            <a:r>
              <a:rPr lang="en-CA" b="0" dirty="0" err="1"/>
              <a:t>l’atelier</a:t>
            </a:r>
            <a:r>
              <a:rPr lang="en-CA" b="0" dirty="0"/>
              <a:t>. Ce guide </a:t>
            </a:r>
            <a:r>
              <a:rPr lang="en-CA" b="0" dirty="0" err="1"/>
              <a:t>est</a:t>
            </a:r>
            <a:r>
              <a:rPr lang="en-CA" b="0" dirty="0"/>
              <a:t> </a:t>
            </a:r>
            <a:r>
              <a:rPr lang="en-CA" b="0" dirty="0" err="1"/>
              <a:t>intégré</a:t>
            </a:r>
            <a:r>
              <a:rPr lang="en-CA" b="0" dirty="0"/>
              <a:t> à </a:t>
            </a:r>
            <a:r>
              <a:rPr lang="en-CA" b="0" dirty="0" err="1"/>
              <a:t>l’activité</a:t>
            </a:r>
            <a:r>
              <a:rPr lang="en-CA" b="0" dirty="0"/>
              <a:t>. </a:t>
            </a:r>
          </a:p>
          <a:p>
            <a:pPr marL="0" marR="0" lvl="0" indent="0" algn="l" defTabSz="457200" rtl="0" eaLnBrk="1" fontAlgn="auto" latinLnBrk="0" hangingPunct="1">
              <a:lnSpc>
                <a:spcPct val="100000"/>
              </a:lnSpc>
              <a:spcBef>
                <a:spcPct val="0"/>
              </a:spcBef>
              <a:spcAft>
                <a:spcPct val="0"/>
              </a:spcAft>
              <a:buClrTx/>
              <a:buSzTx/>
              <a:buFontTx/>
              <a:buNone/>
              <a:defRPr/>
            </a:pPr>
            <a:r>
              <a:rPr lang="en-CA" b="1" dirty="0"/>
              <a:t>MODE VIRTUEL : </a:t>
            </a:r>
            <a:r>
              <a:rPr lang="en-CA" b="0" dirty="0" err="1"/>
              <a:t>Divisez</a:t>
            </a:r>
            <a:r>
              <a:rPr lang="en-CA" b="0" dirty="0"/>
              <a:t> les participants </a:t>
            </a:r>
            <a:r>
              <a:rPr lang="en-CA" b="0" dirty="0" err="1"/>
              <a:t>en</a:t>
            </a:r>
            <a:r>
              <a:rPr lang="en-CA" b="0" dirty="0"/>
              <a:t> </a:t>
            </a:r>
            <a:r>
              <a:rPr lang="en-CA" b="0" dirty="0" err="1"/>
              <a:t>petits</a:t>
            </a:r>
            <a:r>
              <a:rPr lang="en-CA" b="0" dirty="0"/>
              <a:t> </a:t>
            </a:r>
            <a:r>
              <a:rPr lang="en-CA" b="0" dirty="0" err="1"/>
              <a:t>groupes</a:t>
            </a:r>
            <a:r>
              <a:rPr lang="en-CA" b="0" dirty="0"/>
              <a:t>. </a:t>
            </a:r>
            <a:r>
              <a:rPr lang="en-CA" b="0" dirty="0" err="1"/>
              <a:t>Vous</a:t>
            </a:r>
            <a:r>
              <a:rPr lang="en-CA" b="0" dirty="0"/>
              <a:t> (</a:t>
            </a:r>
            <a:r>
              <a:rPr lang="en-CA" b="0" dirty="0" err="1"/>
              <a:t>ou</a:t>
            </a:r>
            <a:r>
              <a:rPr lang="en-CA" b="0" dirty="0"/>
              <a:t> un </a:t>
            </a:r>
            <a:r>
              <a:rPr lang="en-CA" b="0" dirty="0" err="1"/>
              <a:t>autre</a:t>
            </a:r>
            <a:r>
              <a:rPr lang="en-CA" b="0" dirty="0"/>
              <a:t> </a:t>
            </a:r>
            <a:r>
              <a:rPr lang="en-CA" b="0" dirty="0" err="1"/>
              <a:t>facilitateur</a:t>
            </a:r>
            <a:r>
              <a:rPr lang="en-CA" b="0" dirty="0"/>
              <a:t>) </a:t>
            </a:r>
            <a:r>
              <a:rPr lang="en-CA" b="0" dirty="0" err="1"/>
              <a:t>pourriez</a:t>
            </a:r>
            <a:r>
              <a:rPr lang="en-CA" b="0" dirty="0"/>
              <a:t> consulter les </a:t>
            </a:r>
            <a:r>
              <a:rPr lang="en-CA" b="0" dirty="0" err="1"/>
              <a:t>petits</a:t>
            </a:r>
            <a:r>
              <a:rPr lang="en-CA" b="0" dirty="0"/>
              <a:t> </a:t>
            </a:r>
            <a:r>
              <a:rPr lang="en-CA" b="0" dirty="0" err="1"/>
              <a:t>groupes</a:t>
            </a:r>
            <a:r>
              <a:rPr lang="en-CA" b="0" dirty="0"/>
              <a:t> de temps à </a:t>
            </a:r>
            <a:r>
              <a:rPr lang="en-CA" b="0" dirty="0" err="1"/>
              <a:t>autre</a:t>
            </a:r>
            <a:r>
              <a:rPr lang="en-CA" b="0" dirty="0"/>
              <a:t> pour </a:t>
            </a:r>
            <a:r>
              <a:rPr lang="en-CA" b="0" dirty="0" err="1"/>
              <a:t>voir</a:t>
            </a:r>
            <a:r>
              <a:rPr lang="en-CA" b="0" dirty="0"/>
              <a:t> </a:t>
            </a:r>
            <a:r>
              <a:rPr lang="en-CA" b="0" dirty="0" err="1"/>
              <a:t>s’ils</a:t>
            </a:r>
            <a:r>
              <a:rPr lang="en-CA" b="0" dirty="0"/>
              <a:t> </a:t>
            </a:r>
            <a:r>
              <a:rPr lang="en-CA" b="0" dirty="0" err="1"/>
              <a:t>ont</a:t>
            </a:r>
            <a:r>
              <a:rPr lang="en-CA" b="0" dirty="0"/>
              <a:t> des questions.</a:t>
            </a:r>
            <a:endParaRPr lang="en-US" b="0" dirty="0"/>
          </a:p>
          <a:p>
            <a:pPr marL="0" marR="0" indent="0" algn="l" defTabSz="457200" rtl="0" eaLnBrk="1" fontAlgn="auto" latinLnBrk="0" hangingPunct="1">
              <a:lnSpc>
                <a:spcPct val="100000"/>
              </a:lnSpc>
              <a:spcBef>
                <a:spcPct val="0"/>
              </a:spcBef>
              <a:spcAft>
                <a:spcPct val="0"/>
              </a:spcAft>
              <a:buClrTx/>
              <a:buSzTx/>
              <a:buFontTx/>
              <a:buNone/>
              <a:defRPr/>
            </a:pPr>
            <a:endParaRPr lang="en-US" b="1" dirty="0"/>
          </a:p>
          <a:p>
            <a:pPr marL="0" marR="0" indent="0" algn="l" defTabSz="457200" rtl="0" eaLnBrk="1" fontAlgn="auto" latinLnBrk="0" hangingPunct="1">
              <a:lnSpc>
                <a:spcPct val="100000"/>
              </a:lnSpc>
              <a:spcBef>
                <a:spcPct val="0"/>
              </a:spcBef>
              <a:spcAft>
                <a:spcPct val="0"/>
              </a:spcAft>
              <a:buClrTx/>
              <a:buSzTx/>
              <a:buFontTx/>
              <a:buNone/>
              <a:defRPr/>
            </a:pPr>
            <a:r>
              <a:rPr lang="en-US" b="1" dirty="0"/>
              <a:t>Instructions pour </a:t>
            </a:r>
            <a:r>
              <a:rPr lang="en-US" b="1" dirty="0" err="1"/>
              <a:t>l’exercice</a:t>
            </a:r>
            <a:r>
              <a:rPr lang="en-US" b="1" dirty="0"/>
              <a:t> :</a:t>
            </a:r>
          </a:p>
          <a:p>
            <a:pPr marL="171450" marR="0" indent="-171450" algn="l" defTabSz="457200" rtl="0" eaLnBrk="1" fontAlgn="auto" latinLnBrk="0" hangingPunct="1">
              <a:lnSpc>
                <a:spcPct val="100000"/>
              </a:lnSpc>
              <a:spcBef>
                <a:spcPct val="0"/>
              </a:spcBef>
              <a:spcAft>
                <a:spcPct val="0"/>
              </a:spcAft>
              <a:buClrTx/>
              <a:buSzTx/>
              <a:buFont typeface="Arial" panose="020B0604020202020204" pitchFamily="34" charset="0"/>
              <a:buChar char="•"/>
              <a:defRPr/>
            </a:pPr>
            <a:r>
              <a:rPr lang="en-US" b="0" dirty="0" err="1"/>
              <a:t>Donnez</a:t>
            </a:r>
            <a:r>
              <a:rPr lang="en-US" b="0" dirty="0"/>
              <a:t> 20-25 minutes aux participants pour </a:t>
            </a:r>
            <a:r>
              <a:rPr lang="en-US" b="0" dirty="0" err="1"/>
              <a:t>en</a:t>
            </a:r>
            <a:r>
              <a:rPr lang="en-US" b="0" dirty="0"/>
              <a:t> </a:t>
            </a:r>
            <a:r>
              <a:rPr lang="en-US" b="0" dirty="0" err="1"/>
              <a:t>discuter</a:t>
            </a:r>
            <a:r>
              <a:rPr lang="en-US" b="0" dirty="0"/>
              <a:t> </a:t>
            </a:r>
            <a:r>
              <a:rPr lang="en-US" b="0" dirty="0" err="1"/>
              <a:t>en</a:t>
            </a:r>
            <a:r>
              <a:rPr lang="en-US" b="0" dirty="0"/>
              <a:t> </a:t>
            </a:r>
            <a:r>
              <a:rPr lang="en-US" b="0" dirty="0" err="1"/>
              <a:t>groupe</a:t>
            </a:r>
            <a:r>
              <a:rPr lang="en-US" b="0" dirty="0"/>
              <a:t>. </a:t>
            </a:r>
            <a:r>
              <a:rPr lang="en-US" b="0" dirty="0" err="1"/>
              <a:t>Offrez-leur</a:t>
            </a:r>
            <a:r>
              <a:rPr lang="en-US" b="0" dirty="0"/>
              <a:t> </a:t>
            </a:r>
            <a:r>
              <a:rPr lang="en-US" b="0" dirty="0" err="1"/>
              <a:t>deux</a:t>
            </a:r>
            <a:r>
              <a:rPr lang="en-US" b="0" dirty="0"/>
              <a:t> options : se </a:t>
            </a:r>
            <a:r>
              <a:rPr lang="en-US" b="0" dirty="0" err="1"/>
              <a:t>prêter</a:t>
            </a:r>
            <a:r>
              <a:rPr lang="en-US" b="0" baseline="0" dirty="0"/>
              <a:t> à un </a:t>
            </a:r>
            <a:r>
              <a:rPr lang="en-US" b="0" baseline="0" dirty="0" err="1"/>
              <a:t>jeu</a:t>
            </a:r>
            <a:r>
              <a:rPr lang="en-US" b="0" baseline="0" dirty="0"/>
              <a:t> de </a:t>
            </a:r>
            <a:r>
              <a:rPr lang="en-US" b="0" baseline="0" dirty="0" err="1"/>
              <a:t>rôles</a:t>
            </a:r>
            <a:r>
              <a:rPr lang="en-US" b="0" baseline="0" dirty="0"/>
              <a:t> </a:t>
            </a:r>
            <a:r>
              <a:rPr lang="en-US" b="0" baseline="0" dirty="0" err="1"/>
              <a:t>ou</a:t>
            </a:r>
            <a:r>
              <a:rPr lang="en-US" b="0" baseline="0" dirty="0"/>
              <a:t> </a:t>
            </a:r>
            <a:r>
              <a:rPr lang="en-US" b="0" baseline="0" dirty="0" err="1"/>
              <a:t>simplement</a:t>
            </a:r>
            <a:r>
              <a:rPr lang="en-US" b="0" baseline="0" dirty="0"/>
              <a:t> examiner les </a:t>
            </a:r>
            <a:r>
              <a:rPr lang="en-US" b="0" baseline="0" dirty="0" err="1"/>
              <a:t>données</a:t>
            </a:r>
            <a:r>
              <a:rPr lang="en-US" b="0" dirty="0"/>
              <a:t>/</a:t>
            </a:r>
            <a:r>
              <a:rPr lang="en-US" b="0" dirty="0" err="1"/>
              <a:t>renseignements</a:t>
            </a:r>
            <a:r>
              <a:rPr lang="en-US" b="0" dirty="0"/>
              <a:t> et </a:t>
            </a:r>
            <a:r>
              <a:rPr lang="en-US" b="0" dirty="0" err="1"/>
              <a:t>en</a:t>
            </a:r>
            <a:r>
              <a:rPr lang="en-US" b="0" dirty="0"/>
              <a:t> </a:t>
            </a:r>
            <a:r>
              <a:rPr lang="en-US" b="0" dirty="0" err="1"/>
              <a:t>discuter</a:t>
            </a:r>
            <a:r>
              <a:rPr lang="en-US" b="0" dirty="0"/>
              <a:t> </a:t>
            </a:r>
            <a:r>
              <a:rPr lang="en-US" b="0" dirty="0" err="1"/>
              <a:t>en</a:t>
            </a:r>
            <a:r>
              <a:rPr lang="en-US" b="0" dirty="0"/>
              <a:t> </a:t>
            </a:r>
            <a:r>
              <a:rPr lang="en-US" b="0" dirty="0" err="1"/>
              <a:t>groupe</a:t>
            </a:r>
            <a:r>
              <a:rPr lang="en-US" b="0" dirty="0"/>
              <a:t>.</a:t>
            </a:r>
          </a:p>
          <a:p>
            <a:pPr marL="171450" marR="0" indent="-171450" algn="l" defTabSz="457200" rtl="0" eaLnBrk="1" fontAlgn="auto" latinLnBrk="0" hangingPunct="1">
              <a:lnSpc>
                <a:spcPct val="100000"/>
              </a:lnSpc>
              <a:spcBef>
                <a:spcPct val="0"/>
              </a:spcBef>
              <a:spcAft>
                <a:spcPct val="0"/>
              </a:spcAft>
              <a:buClrTx/>
              <a:buSzTx/>
              <a:buFont typeface="Arial" panose="020B0604020202020204" pitchFamily="34" charset="0"/>
              <a:buChar char="•"/>
              <a:defRPr/>
            </a:pPr>
            <a:r>
              <a:rPr lang="en-US" b="0" baseline="0" dirty="0" err="1"/>
              <a:t>Expliquez-leur</a:t>
            </a:r>
            <a:r>
              <a:rPr lang="en-US" b="0" baseline="0" dirty="0"/>
              <a:t> </a:t>
            </a:r>
            <a:r>
              <a:rPr lang="en-US" b="0" baseline="0" dirty="0" err="1"/>
              <a:t>ce</a:t>
            </a:r>
            <a:r>
              <a:rPr lang="en-US" b="0" baseline="0" dirty="0"/>
              <a:t> que </a:t>
            </a:r>
            <a:r>
              <a:rPr lang="en-US" b="0" baseline="0" dirty="0" err="1"/>
              <a:t>signifient</a:t>
            </a:r>
            <a:r>
              <a:rPr lang="en-US" b="0" baseline="0" dirty="0"/>
              <a:t> les </a:t>
            </a:r>
            <a:r>
              <a:rPr lang="en-US" b="0" baseline="0" dirty="0" err="1"/>
              <a:t>données</a:t>
            </a:r>
            <a:r>
              <a:rPr lang="en-US" b="0" baseline="0" dirty="0"/>
              <a:t> (p. ex., APC 3.1 (5) – </a:t>
            </a:r>
            <a:r>
              <a:rPr lang="en-CA" b="0" baseline="0" dirty="0"/>
              <a:t>« </a:t>
            </a:r>
            <a:r>
              <a:rPr lang="en-US" b="0" baseline="0" dirty="0"/>
              <a:t>3 </a:t>
            </a:r>
            <a:r>
              <a:rPr lang="en-CA" b="0" baseline="0" dirty="0"/>
              <a:t>»</a:t>
            </a:r>
            <a:r>
              <a:rPr lang="en-US" b="0" baseline="0" dirty="0"/>
              <a:t> </a:t>
            </a:r>
            <a:r>
              <a:rPr lang="en-US" b="0" baseline="0" dirty="0" err="1"/>
              <a:t>représente</a:t>
            </a:r>
            <a:r>
              <a:rPr lang="en-US" b="0" baseline="0" dirty="0"/>
              <a:t> </a:t>
            </a:r>
            <a:r>
              <a:rPr lang="en-US" b="0" baseline="0" dirty="0" err="1"/>
              <a:t>l’étape</a:t>
            </a:r>
            <a:r>
              <a:rPr lang="en-US" b="0" baseline="0" dirty="0"/>
              <a:t> [</a:t>
            </a:r>
            <a:r>
              <a:rPr lang="en-US" b="0" baseline="0" dirty="0" err="1"/>
              <a:t>maîtrise</a:t>
            </a:r>
            <a:r>
              <a:rPr lang="en-US" b="0" baseline="0" dirty="0"/>
              <a:t> de la discipline]; </a:t>
            </a:r>
            <a:r>
              <a:rPr lang="en-CA" b="0" baseline="0" dirty="0"/>
              <a:t>« </a:t>
            </a:r>
            <a:r>
              <a:rPr lang="en-US" b="0" baseline="0" dirty="0"/>
              <a:t>1 </a:t>
            </a:r>
            <a:r>
              <a:rPr lang="en-CA" b="0" baseline="0" dirty="0"/>
              <a:t>»</a:t>
            </a:r>
            <a:r>
              <a:rPr lang="en-US" b="0" baseline="0" dirty="0"/>
              <a:t> </a:t>
            </a:r>
            <a:r>
              <a:rPr lang="en-US" b="0" baseline="0" dirty="0" err="1"/>
              <a:t>est</a:t>
            </a:r>
            <a:r>
              <a:rPr lang="en-US" b="0" baseline="0" dirty="0"/>
              <a:t> </a:t>
            </a:r>
            <a:r>
              <a:rPr lang="en-US" b="0" baseline="0" dirty="0" err="1"/>
              <a:t>l’APC</a:t>
            </a:r>
            <a:r>
              <a:rPr lang="en-US" b="0" baseline="0" dirty="0"/>
              <a:t>; </a:t>
            </a:r>
            <a:r>
              <a:rPr lang="en-CA" b="0" baseline="0" dirty="0"/>
              <a:t>« </a:t>
            </a:r>
            <a:r>
              <a:rPr lang="en-US" b="0" baseline="0" dirty="0"/>
              <a:t>5 </a:t>
            </a:r>
            <a:r>
              <a:rPr lang="en-CA" b="0" baseline="0" dirty="0"/>
              <a:t>»</a:t>
            </a:r>
            <a:r>
              <a:rPr lang="en-US" b="0" baseline="0" dirty="0"/>
              <a:t> </a:t>
            </a:r>
            <a:r>
              <a:rPr lang="en-US" b="0" baseline="0" dirty="0" err="1"/>
              <a:t>est</a:t>
            </a:r>
            <a:r>
              <a:rPr lang="en-US" b="0" baseline="0" dirty="0"/>
              <a:t> le </a:t>
            </a:r>
            <a:r>
              <a:rPr lang="en-US" b="0" baseline="0" dirty="0" err="1"/>
              <a:t>nombre</a:t>
            </a:r>
            <a:r>
              <a:rPr lang="en-US" b="0" baseline="0" dirty="0"/>
              <a:t> </a:t>
            </a:r>
            <a:r>
              <a:rPr lang="en-US" b="0" baseline="0" dirty="0" err="1"/>
              <a:t>recommandé</a:t>
            </a:r>
            <a:r>
              <a:rPr lang="en-US" b="0" baseline="0" dirty="0"/>
              <a:t> </a:t>
            </a:r>
            <a:r>
              <a:rPr lang="en-US" b="0" baseline="0" dirty="0" err="1"/>
              <a:t>d’observations</a:t>
            </a:r>
            <a:r>
              <a:rPr lang="en-US" b="0" baseline="0" dirty="0"/>
              <a:t> pour </a:t>
            </a:r>
            <a:r>
              <a:rPr lang="en-US" b="0" baseline="0" dirty="0" err="1"/>
              <a:t>cette</a:t>
            </a:r>
            <a:r>
              <a:rPr lang="en-US" b="0" baseline="0" dirty="0"/>
              <a:t> APC.)</a:t>
            </a:r>
          </a:p>
          <a:p>
            <a:pPr marL="171450" marR="0" indent="-171450" algn="l" defTabSz="457200" rtl="0" eaLnBrk="1" fontAlgn="auto" latinLnBrk="0" hangingPunct="1">
              <a:lnSpc>
                <a:spcPct val="100000"/>
              </a:lnSpc>
              <a:spcBef>
                <a:spcPct val="0"/>
              </a:spcBef>
              <a:spcAft>
                <a:spcPct val="0"/>
              </a:spcAft>
              <a:buClrTx/>
              <a:buSzTx/>
              <a:buFont typeface="Arial" panose="020B0604020202020204" pitchFamily="34" charset="0"/>
              <a:buChar char="•"/>
              <a:defRPr/>
            </a:pPr>
            <a:r>
              <a:rPr lang="en-US" b="0" baseline="0" dirty="0" err="1"/>
              <a:t>Invitez</a:t>
            </a:r>
            <a:r>
              <a:rPr lang="en-US" b="0" baseline="0" dirty="0"/>
              <a:t> les </a:t>
            </a:r>
            <a:r>
              <a:rPr lang="en-US" b="0" baseline="0" dirty="0" err="1"/>
              <a:t>groupes</a:t>
            </a:r>
            <a:r>
              <a:rPr lang="en-US" b="0" baseline="0" dirty="0"/>
              <a:t> à examiner les </a:t>
            </a:r>
            <a:r>
              <a:rPr lang="en-US" b="0" baseline="0" dirty="0" err="1"/>
              <a:t>données</a:t>
            </a:r>
            <a:r>
              <a:rPr lang="en-US" b="0" baseline="0" dirty="0"/>
              <a:t>, </a:t>
            </a:r>
            <a:r>
              <a:rPr lang="en-US" b="0" baseline="0" dirty="0" err="1"/>
              <a:t>puis</a:t>
            </a:r>
            <a:r>
              <a:rPr lang="en-US" b="0" baseline="0" dirty="0"/>
              <a:t> à </a:t>
            </a:r>
            <a:r>
              <a:rPr lang="en-US" b="0" baseline="0" dirty="0" err="1"/>
              <a:t>prendre</a:t>
            </a:r>
            <a:r>
              <a:rPr lang="en-US" b="0" baseline="0" dirty="0"/>
              <a:t> </a:t>
            </a:r>
            <a:r>
              <a:rPr lang="en-US" b="0" baseline="0" dirty="0" err="1"/>
              <a:t>connaissance</a:t>
            </a:r>
            <a:r>
              <a:rPr lang="en-US" b="0" baseline="0" dirty="0"/>
              <a:t> des </a:t>
            </a:r>
            <a:r>
              <a:rPr lang="en-US" b="0" baseline="0" dirty="0" err="1"/>
              <a:t>différents</a:t>
            </a:r>
            <a:r>
              <a:rPr lang="en-US" b="0" baseline="0" dirty="0"/>
              <a:t> points de </a:t>
            </a:r>
            <a:r>
              <a:rPr lang="en-US" b="0" baseline="0" dirty="0" err="1"/>
              <a:t>vue</a:t>
            </a:r>
            <a:r>
              <a:rPr lang="en-US" b="0" baseline="0" dirty="0"/>
              <a:t>. Que </a:t>
            </a:r>
            <a:r>
              <a:rPr lang="en-US" b="0" baseline="0" dirty="0" err="1"/>
              <a:t>trouvez-vous</a:t>
            </a:r>
            <a:r>
              <a:rPr lang="en-US" b="0" baseline="0" dirty="0"/>
              <a:t> </a:t>
            </a:r>
            <a:r>
              <a:rPr lang="en-US" b="0" baseline="0" dirty="0" err="1"/>
              <a:t>surprenant</a:t>
            </a:r>
            <a:r>
              <a:rPr lang="en-US" b="0" baseline="0" dirty="0"/>
              <a:t>/</a:t>
            </a:r>
            <a:r>
              <a:rPr lang="en-US" b="0" baseline="0" dirty="0" err="1"/>
              <a:t>intéressant</a:t>
            </a:r>
            <a:r>
              <a:rPr lang="en-US" b="0" baseline="0" dirty="0"/>
              <a:t>?</a:t>
            </a:r>
          </a:p>
          <a:p>
            <a:pPr marL="171450" marR="0" indent="-171450" algn="l" defTabSz="457200" rtl="0" eaLnBrk="1" fontAlgn="auto" latinLnBrk="0" hangingPunct="1">
              <a:lnSpc>
                <a:spcPct val="100000"/>
              </a:lnSpc>
              <a:spcBef>
                <a:spcPct val="0"/>
              </a:spcBef>
              <a:spcAft>
                <a:spcPct val="0"/>
              </a:spcAft>
              <a:buClrTx/>
              <a:buSzTx/>
              <a:buFont typeface="Arial" panose="020B0604020202020204" pitchFamily="34" charset="0"/>
              <a:buChar char="•"/>
              <a:defRPr/>
            </a:pPr>
            <a:r>
              <a:rPr lang="en-US" b="0" baseline="0" dirty="0"/>
              <a:t>Après 20 minutes, </a:t>
            </a:r>
            <a:r>
              <a:rPr lang="en-US" b="0" baseline="0" dirty="0" err="1"/>
              <a:t>lancez</a:t>
            </a:r>
            <a:r>
              <a:rPr lang="en-US" b="0" baseline="0" dirty="0"/>
              <a:t> </a:t>
            </a:r>
            <a:r>
              <a:rPr lang="en-US" b="0" baseline="0" dirty="0" err="1"/>
              <a:t>une</a:t>
            </a:r>
            <a:r>
              <a:rPr lang="en-US" b="0" baseline="0" dirty="0"/>
              <a:t> discussion de 10 minutes avec </a:t>
            </a:r>
            <a:r>
              <a:rPr lang="en-US" b="0" baseline="0" dirty="0" err="1"/>
              <a:t>l’ensemble</a:t>
            </a:r>
            <a:r>
              <a:rPr lang="en-US" b="0" baseline="0" dirty="0"/>
              <a:t> des participants. Suggestions de questions de discussion :</a:t>
            </a:r>
          </a:p>
          <a:p>
            <a:pPr marL="628650" lvl="1" indent="-171450">
              <a:buFont typeface="Arial" panose="020B0604020202020204" pitchFamily="34" charset="0"/>
              <a:buChar char="•"/>
            </a:pPr>
            <a:r>
              <a:rPr lang="en-US" baseline="0" dirty="0" err="1"/>
              <a:t>Quelles</a:t>
            </a:r>
            <a:r>
              <a:rPr lang="en-US" baseline="0" dirty="0"/>
              <a:t> </a:t>
            </a:r>
            <a:r>
              <a:rPr lang="en-US" baseline="0" dirty="0" err="1"/>
              <a:t>sont</a:t>
            </a:r>
            <a:r>
              <a:rPr lang="en-US" baseline="0" dirty="0"/>
              <a:t> les choses qui </a:t>
            </a:r>
            <a:r>
              <a:rPr lang="en-US" baseline="0" dirty="0" err="1"/>
              <a:t>ont</a:t>
            </a:r>
            <a:r>
              <a:rPr lang="en-US" baseline="0" dirty="0"/>
              <a:t> </a:t>
            </a:r>
            <a:r>
              <a:rPr lang="en-US" baseline="0" dirty="0" err="1"/>
              <a:t>suscité</a:t>
            </a:r>
            <a:r>
              <a:rPr lang="en-US" baseline="0" dirty="0"/>
              <a:t> la discussion au sein de </a:t>
            </a:r>
            <a:r>
              <a:rPr lang="en-US" baseline="0" dirty="0" err="1"/>
              <a:t>votre</a:t>
            </a:r>
            <a:r>
              <a:rPr lang="en-US" baseline="0" dirty="0"/>
              <a:t> </a:t>
            </a:r>
            <a:r>
              <a:rPr lang="en-US" baseline="0" dirty="0" err="1"/>
              <a:t>groupe</a:t>
            </a:r>
            <a:r>
              <a:rPr lang="en-US" baseline="0" dirty="0"/>
              <a:t>?</a:t>
            </a:r>
          </a:p>
          <a:p>
            <a:pPr marL="628650" lvl="1" indent="-171450">
              <a:buFont typeface="Arial" panose="020B0604020202020204" pitchFamily="34" charset="0"/>
              <a:buChar char="•"/>
            </a:pPr>
            <a:r>
              <a:rPr lang="en-US" baseline="0" dirty="0" err="1"/>
              <a:t>Qu’avez-vous</a:t>
            </a:r>
            <a:r>
              <a:rPr lang="en-US" baseline="0" dirty="0"/>
              <a:t> </a:t>
            </a:r>
            <a:r>
              <a:rPr lang="en-US" baseline="0" dirty="0" err="1"/>
              <a:t>trouvé</a:t>
            </a:r>
            <a:r>
              <a:rPr lang="en-US" baseline="0" dirty="0"/>
              <a:t> </a:t>
            </a:r>
            <a:r>
              <a:rPr lang="en-US" baseline="0" dirty="0" err="1"/>
              <a:t>intéressant</a:t>
            </a:r>
            <a:r>
              <a:rPr lang="en-US" baseline="0" dirty="0"/>
              <a:t>/irritant? </a:t>
            </a:r>
          </a:p>
          <a:p>
            <a:pPr marL="628650" lvl="1" indent="-171450">
              <a:buFont typeface="Arial" panose="020B0604020202020204" pitchFamily="34" charset="0"/>
              <a:buChar char="•"/>
            </a:pPr>
            <a:r>
              <a:rPr lang="en-US" baseline="0" dirty="0" err="1"/>
              <a:t>Quels</a:t>
            </a:r>
            <a:r>
              <a:rPr lang="en-US" baseline="0" dirty="0"/>
              <a:t> </a:t>
            </a:r>
            <a:r>
              <a:rPr lang="en-US" baseline="0" dirty="0" err="1"/>
              <a:t>membres</a:t>
            </a:r>
            <a:r>
              <a:rPr lang="en-US" baseline="0" dirty="0"/>
              <a:t> </a:t>
            </a:r>
            <a:r>
              <a:rPr lang="en-US" baseline="0" dirty="0" err="1"/>
              <a:t>avez</a:t>
            </a:r>
            <a:r>
              <a:rPr lang="en-US" baseline="0" dirty="0"/>
              <a:t> </a:t>
            </a:r>
            <a:r>
              <a:rPr lang="en-US" baseline="0" dirty="0" err="1"/>
              <a:t>vous</a:t>
            </a:r>
            <a:r>
              <a:rPr lang="en-US" baseline="0" dirty="0"/>
              <a:t> </a:t>
            </a:r>
            <a:r>
              <a:rPr lang="en-CA" b="0" baseline="0" dirty="0"/>
              <a:t>« </a:t>
            </a:r>
            <a:r>
              <a:rPr lang="en-CA" b="0" baseline="0" dirty="0" err="1"/>
              <a:t>rencontrés</a:t>
            </a:r>
            <a:r>
              <a:rPr lang="en-CA" b="0" baseline="0" dirty="0"/>
              <a:t> »</a:t>
            </a:r>
            <a:r>
              <a:rPr lang="en-US" b="0" baseline="0" dirty="0"/>
              <a:t> </a:t>
            </a:r>
            <a:r>
              <a:rPr lang="en-US" baseline="0" dirty="0" err="1"/>
              <a:t>dans</a:t>
            </a:r>
            <a:r>
              <a:rPr lang="en-US" baseline="0" dirty="0"/>
              <a:t> la vie </a:t>
            </a:r>
            <a:r>
              <a:rPr lang="en-US" baseline="0" dirty="0" err="1"/>
              <a:t>réelle</a:t>
            </a:r>
            <a:r>
              <a:rPr lang="en-US" baseline="0" dirty="0"/>
              <a:t>? Comment avec-</a:t>
            </a:r>
            <a:r>
              <a:rPr lang="en-US" baseline="0" dirty="0" err="1"/>
              <a:t>vous</a:t>
            </a:r>
            <a:r>
              <a:rPr lang="en-US" baseline="0" dirty="0"/>
              <a:t> </a:t>
            </a:r>
            <a:r>
              <a:rPr lang="en-US" baseline="0" dirty="0" err="1"/>
              <a:t>géré</a:t>
            </a:r>
            <a:r>
              <a:rPr lang="en-US" baseline="0" dirty="0"/>
              <a:t> </a:t>
            </a:r>
            <a:r>
              <a:rPr lang="en-US" baseline="0" dirty="0" err="1"/>
              <a:t>cette</a:t>
            </a:r>
            <a:r>
              <a:rPr lang="en-US" baseline="0" dirty="0"/>
              <a:t> situation? </a:t>
            </a:r>
          </a:p>
          <a:p>
            <a:pPr marL="628650" lvl="1" indent="-171450">
              <a:buFont typeface="Arial" panose="020B0604020202020204" pitchFamily="34" charset="0"/>
              <a:buChar char="•"/>
            </a:pPr>
            <a:r>
              <a:rPr lang="en-US" baseline="0" dirty="0" err="1"/>
              <a:t>Quel</a:t>
            </a:r>
            <a:r>
              <a:rPr lang="en-US" baseline="0" dirty="0"/>
              <a:t> </a:t>
            </a:r>
            <a:r>
              <a:rPr lang="en-US" baseline="0" dirty="0" err="1"/>
              <a:t>est</a:t>
            </a:r>
            <a:r>
              <a:rPr lang="en-US" baseline="0" dirty="0"/>
              <a:t> le principal </a:t>
            </a:r>
            <a:r>
              <a:rPr lang="en-US" baseline="0" dirty="0" err="1"/>
              <a:t>défi</a:t>
            </a:r>
            <a:r>
              <a:rPr lang="en-US" baseline="0" dirty="0"/>
              <a:t> </a:t>
            </a:r>
            <a:r>
              <a:rPr lang="en-US" baseline="0" dirty="0" err="1"/>
              <a:t>en</a:t>
            </a:r>
            <a:r>
              <a:rPr lang="en-US" baseline="0" dirty="0"/>
              <a:t> </a:t>
            </a:r>
            <a:r>
              <a:rPr lang="en-US" baseline="0" dirty="0" err="1"/>
              <a:t>ce</a:t>
            </a:r>
            <a:r>
              <a:rPr lang="en-US" baseline="0" dirty="0"/>
              <a:t> qui </a:t>
            </a:r>
            <a:r>
              <a:rPr lang="en-US" baseline="0" dirty="0" err="1"/>
              <a:t>concerne</a:t>
            </a:r>
            <a:r>
              <a:rPr lang="en-US" baseline="0" dirty="0"/>
              <a:t> le </a:t>
            </a:r>
            <a:r>
              <a:rPr lang="en-CA" b="0" baseline="0" dirty="0"/>
              <a:t>« </a:t>
            </a:r>
            <a:r>
              <a:rPr lang="en-CA" b="0" baseline="0" dirty="0" err="1"/>
              <a:t>membre</a:t>
            </a:r>
            <a:r>
              <a:rPr lang="en-CA" b="0" baseline="0" dirty="0"/>
              <a:t> B »</a:t>
            </a:r>
            <a:r>
              <a:rPr lang="en-US" b="0" baseline="0" dirty="0"/>
              <a:t> </a:t>
            </a:r>
            <a:r>
              <a:rPr lang="en-US" baseline="0" dirty="0"/>
              <a:t>(p. ex., ne </a:t>
            </a:r>
            <a:r>
              <a:rPr lang="en-US" baseline="0" dirty="0" err="1"/>
              <a:t>regarde</a:t>
            </a:r>
            <a:r>
              <a:rPr lang="en-US" baseline="0" dirty="0"/>
              <a:t> pas les </a:t>
            </a:r>
            <a:r>
              <a:rPr lang="en-US" baseline="0" dirty="0" err="1"/>
              <a:t>données</a:t>
            </a:r>
            <a:r>
              <a:rPr lang="en-US" baseline="0" dirty="0"/>
              <a:t>). </a:t>
            </a:r>
          </a:p>
          <a:p>
            <a:pPr marL="628650" lvl="1" indent="-171450">
              <a:buFont typeface="Arial" panose="020B0604020202020204" pitchFamily="34" charset="0"/>
              <a:buChar char="•"/>
            </a:pPr>
            <a:r>
              <a:rPr lang="en-US" baseline="0" dirty="0"/>
              <a:t>Le DP </a:t>
            </a:r>
            <a:r>
              <a:rPr lang="en-US" baseline="0" dirty="0" err="1"/>
              <a:t>devrait-il</a:t>
            </a:r>
            <a:r>
              <a:rPr lang="en-US" baseline="0" dirty="0"/>
              <a:t> </a:t>
            </a:r>
            <a:r>
              <a:rPr lang="en-US" baseline="0" dirty="0" err="1"/>
              <a:t>divulguer</a:t>
            </a:r>
            <a:r>
              <a:rPr lang="en-US" baseline="0" dirty="0"/>
              <a:t> les </a:t>
            </a:r>
            <a:r>
              <a:rPr lang="en-US" baseline="0" dirty="0" err="1"/>
              <a:t>renseignements</a:t>
            </a:r>
            <a:r>
              <a:rPr lang="en-US" baseline="0" dirty="0"/>
              <a:t> </a:t>
            </a:r>
            <a:r>
              <a:rPr lang="en-US" baseline="0" dirty="0" err="1"/>
              <a:t>personnels</a:t>
            </a:r>
            <a:r>
              <a:rPr lang="en-US" baseline="0" dirty="0"/>
              <a:t>? </a:t>
            </a:r>
          </a:p>
          <a:p>
            <a:pPr marL="628650" lvl="1" indent="-171450">
              <a:buFont typeface="Arial" panose="020B0604020202020204" pitchFamily="34" charset="0"/>
              <a:buChar char="•"/>
            </a:pPr>
            <a:r>
              <a:rPr lang="en-US" baseline="0" dirty="0" err="1"/>
              <a:t>Quels</a:t>
            </a:r>
            <a:r>
              <a:rPr lang="en-US" baseline="0" dirty="0"/>
              <a:t> </a:t>
            </a:r>
            <a:r>
              <a:rPr lang="en-US" baseline="0" dirty="0" err="1"/>
              <a:t>étaient</a:t>
            </a:r>
            <a:r>
              <a:rPr lang="en-US" baseline="0" dirty="0"/>
              <a:t> les </a:t>
            </a:r>
            <a:r>
              <a:rPr lang="en-US" baseline="0" dirty="0" err="1"/>
              <a:t>enjeux</a:t>
            </a:r>
            <a:r>
              <a:rPr lang="en-US" baseline="0" dirty="0"/>
              <a:t> </a:t>
            </a:r>
            <a:r>
              <a:rPr lang="en-US" baseline="0" dirty="0" err="1"/>
              <a:t>liés</a:t>
            </a:r>
            <a:r>
              <a:rPr lang="en-US" baseline="0" dirty="0"/>
              <a:t> au </a:t>
            </a:r>
            <a:r>
              <a:rPr lang="en-US" baseline="0" dirty="0" err="1"/>
              <a:t>professionnalisme</a:t>
            </a:r>
            <a:r>
              <a:rPr lang="en-US" baseline="0" dirty="0"/>
              <a:t>? </a:t>
            </a:r>
          </a:p>
          <a:p>
            <a:pPr marL="628650" lvl="1" indent="-171450">
              <a:buFont typeface="Arial" panose="020B0604020202020204" pitchFamily="34" charset="0"/>
              <a:buChar char="•"/>
            </a:pPr>
            <a:r>
              <a:rPr lang="en-US" baseline="0" dirty="0" err="1"/>
              <a:t>En</a:t>
            </a:r>
            <a:r>
              <a:rPr lang="en-US" baseline="0" dirty="0"/>
              <a:t> </a:t>
            </a:r>
            <a:r>
              <a:rPr lang="en-US" baseline="0" dirty="0" err="1"/>
              <a:t>êtes-vous</a:t>
            </a:r>
            <a:r>
              <a:rPr lang="en-US" baseline="0" dirty="0"/>
              <a:t> </a:t>
            </a:r>
            <a:r>
              <a:rPr lang="en-US" baseline="0" dirty="0" err="1"/>
              <a:t>arrivés</a:t>
            </a:r>
            <a:r>
              <a:rPr lang="en-US" baseline="0" dirty="0"/>
              <a:t> à </a:t>
            </a:r>
            <a:r>
              <a:rPr lang="en-US" baseline="0" dirty="0" err="1"/>
              <a:t>une</a:t>
            </a:r>
            <a:r>
              <a:rPr lang="en-US" baseline="0" dirty="0"/>
              <a:t> </a:t>
            </a:r>
            <a:r>
              <a:rPr lang="en-US" baseline="0" dirty="0" err="1"/>
              <a:t>décision</a:t>
            </a:r>
            <a:r>
              <a:rPr lang="en-US" baseline="0" dirty="0"/>
              <a:t>? Avec </a:t>
            </a:r>
            <a:r>
              <a:rPr lang="en-US" baseline="0" dirty="0" err="1"/>
              <a:t>quelle</a:t>
            </a:r>
            <a:r>
              <a:rPr lang="en-US" baseline="0" dirty="0"/>
              <a:t> option </a:t>
            </a:r>
            <a:r>
              <a:rPr lang="en-US" baseline="0" dirty="0" err="1"/>
              <a:t>êtes-vous</a:t>
            </a:r>
            <a:r>
              <a:rPr lang="en-US" baseline="0" dirty="0"/>
              <a:t> </a:t>
            </a:r>
            <a:r>
              <a:rPr lang="en-US" baseline="0" dirty="0" err="1"/>
              <a:t>d’accord</a:t>
            </a:r>
            <a:r>
              <a:rPr lang="en-US" baseline="0" dirty="0"/>
              <a:t>? </a:t>
            </a:r>
            <a:r>
              <a:rPr lang="en-US" baseline="0" dirty="0" err="1"/>
              <a:t>Pourquoi</a:t>
            </a:r>
            <a:r>
              <a:rPr lang="en-US" baseline="0" dirty="0"/>
              <a:t>?</a:t>
            </a:r>
            <a:endParaRPr lang="en-US" b="0" dirty="0"/>
          </a:p>
        </p:txBody>
      </p:sp>
      <p:sp>
        <p:nvSpPr>
          <p:cNvPr id="4" name="Slide Number Placeholder 3"/>
          <p:cNvSpPr>
            <a:spLocks noGrp="1"/>
          </p:cNvSpPr>
          <p:nvPr>
            <p:ph type="sldNum" sz="quarter" idx="10"/>
          </p:nvPr>
        </p:nvSpPr>
        <p:spPr/>
        <p:txBody>
          <a:bodyPr/>
          <a:lstStyle/>
          <a:p>
            <a:fld id="{8D153803-A8F5-A947-92E7-6D7F51058EF0}" type="slidenum">
              <a:rPr lang="en-US" smtClean="0"/>
              <a:t>25</a:t>
            </a:fld>
            <a:endParaRPr lang="en-US"/>
          </a:p>
        </p:txBody>
      </p:sp>
    </p:spTree>
    <p:extLst>
      <p:ext uri="{BB962C8B-B14F-4D97-AF65-F5344CB8AC3E}">
        <p14:creationId xmlns:p14="http://schemas.microsoft.com/office/powerpoint/2010/main" val="2286493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b="1" dirty="0"/>
              <a:t>NOTE AU FACILITATEUR : </a:t>
            </a:r>
            <a:r>
              <a:rPr lang="en-US" b="0" dirty="0" err="1"/>
              <a:t>Certaines</a:t>
            </a:r>
            <a:r>
              <a:rPr lang="en-US" b="0" dirty="0"/>
              <a:t> notions </a:t>
            </a:r>
            <a:r>
              <a:rPr lang="en-US" b="0" dirty="0" err="1"/>
              <a:t>seront</a:t>
            </a:r>
            <a:r>
              <a:rPr lang="en-US" b="0" dirty="0"/>
              <a:t> reprises de </a:t>
            </a:r>
            <a:r>
              <a:rPr lang="en-US" b="0" dirty="0" err="1"/>
              <a:t>l’atelier</a:t>
            </a:r>
            <a:r>
              <a:rPr lang="en-US" b="0" dirty="0"/>
              <a:t> Introduction aux </a:t>
            </a:r>
            <a:r>
              <a:rPr lang="en-US" b="0" dirty="0" err="1"/>
              <a:t>comités</a:t>
            </a:r>
            <a:r>
              <a:rPr lang="en-US" b="0" dirty="0"/>
              <a:t> de </a:t>
            </a:r>
            <a:r>
              <a:rPr lang="en-US" b="0" dirty="0" err="1"/>
              <a:t>compétence</a:t>
            </a:r>
            <a:r>
              <a:rPr lang="en-US" b="0" dirty="0"/>
              <a:t>, </a:t>
            </a:r>
            <a:r>
              <a:rPr lang="en-US" b="0" dirty="0" err="1"/>
              <a:t>mais</a:t>
            </a:r>
            <a:r>
              <a:rPr lang="en-US" b="0" dirty="0"/>
              <a:t> </a:t>
            </a:r>
            <a:r>
              <a:rPr lang="en-US" b="0" dirty="0" err="1"/>
              <a:t>seront</a:t>
            </a:r>
            <a:r>
              <a:rPr lang="en-US" b="0" dirty="0"/>
              <a:t> </a:t>
            </a:r>
            <a:r>
              <a:rPr lang="en-US" b="0" dirty="0" err="1"/>
              <a:t>abordées</a:t>
            </a:r>
            <a:r>
              <a:rPr lang="en-US" b="0" dirty="0"/>
              <a:t> plus </a:t>
            </a:r>
            <a:r>
              <a:rPr lang="en-US" b="0" dirty="0" err="1"/>
              <a:t>en</a:t>
            </a:r>
            <a:r>
              <a:rPr lang="en-US" b="0" dirty="0"/>
              <a:t> </a:t>
            </a:r>
            <a:r>
              <a:rPr lang="en-US" b="0" dirty="0" err="1"/>
              <a:t>détail</a:t>
            </a:r>
            <a:r>
              <a:rPr lang="en-US" b="0" dirty="0"/>
              <a:t>.</a:t>
            </a:r>
          </a:p>
          <a:p>
            <a:pPr marL="0" marR="0" lvl="0" indent="0" algn="l" defTabSz="914400" rtl="0" eaLnBrk="1" fontAlgn="auto" latinLnBrk="0" hangingPunct="1">
              <a:lnSpc>
                <a:spcPct val="100000"/>
              </a:lnSpc>
              <a:spcBef>
                <a:spcPct val="0"/>
              </a:spcBef>
              <a:spcAft>
                <a:spcPct val="0"/>
              </a:spcAft>
              <a:buClrTx/>
              <a:buSzTx/>
              <a:buFontTx/>
              <a:buNone/>
              <a:defRPr/>
            </a:pPr>
            <a:endParaRPr lang="en-US" dirty="0"/>
          </a:p>
          <a:p>
            <a:pPr marL="0" marR="0" lvl="0" indent="0" algn="l" defTabSz="914400" rtl="0" eaLnBrk="1" fontAlgn="auto" latinLnBrk="0" hangingPunct="1">
              <a:lnSpc>
                <a:spcPct val="100000"/>
              </a:lnSpc>
              <a:spcBef>
                <a:spcPct val="0"/>
              </a:spcBef>
              <a:spcAft>
                <a:spcPct val="0"/>
              </a:spcAft>
              <a:buClrTx/>
              <a:buSzTx/>
              <a:buFontTx/>
              <a:buNone/>
              <a:defRPr/>
            </a:pPr>
            <a:r>
              <a:rPr lang="en-CA" dirty="0"/>
              <a:t>La prise de </a:t>
            </a:r>
            <a:r>
              <a:rPr lang="en-CA" dirty="0" err="1"/>
              <a:t>décisions</a:t>
            </a:r>
            <a:r>
              <a:rPr lang="en-CA" dirty="0"/>
              <a:t> </a:t>
            </a:r>
            <a:r>
              <a:rPr lang="en-CA" dirty="0" err="1"/>
              <a:t>en</a:t>
            </a:r>
            <a:r>
              <a:rPr lang="en-CA" dirty="0"/>
              <a:t> </a:t>
            </a:r>
            <a:r>
              <a:rPr lang="en-CA" dirty="0" err="1"/>
              <a:t>groupe</a:t>
            </a:r>
            <a:r>
              <a:rPr lang="en-CA" dirty="0"/>
              <a:t> ne</a:t>
            </a:r>
            <a:r>
              <a:rPr lang="en-CA" baseline="0" dirty="0"/>
              <a:t> date pas </a:t>
            </a:r>
            <a:r>
              <a:rPr lang="en-CA" baseline="0" dirty="0" err="1"/>
              <a:t>d’hier</a:t>
            </a:r>
            <a:r>
              <a:rPr lang="en-CA" baseline="0" dirty="0"/>
              <a:t>, et </a:t>
            </a:r>
            <a:r>
              <a:rPr lang="en-CA" baseline="0" dirty="0" err="1"/>
              <a:t>il</a:t>
            </a:r>
            <a:r>
              <a:rPr lang="en-CA" baseline="0" dirty="0"/>
              <a:t> </a:t>
            </a:r>
            <a:r>
              <a:rPr lang="en-CA" baseline="0" dirty="0" err="1"/>
              <a:t>est</a:t>
            </a:r>
            <a:r>
              <a:rPr lang="en-CA" baseline="0" dirty="0"/>
              <a:t> </a:t>
            </a:r>
            <a:r>
              <a:rPr lang="en-CA" baseline="0" dirty="0" err="1"/>
              <a:t>bien</a:t>
            </a:r>
            <a:r>
              <a:rPr lang="en-CA" baseline="0" dirty="0"/>
              <a:t> </a:t>
            </a:r>
            <a:r>
              <a:rPr lang="en-CA" baseline="0" dirty="0" err="1"/>
              <a:t>connu</a:t>
            </a:r>
            <a:r>
              <a:rPr lang="en-CA" baseline="0" dirty="0"/>
              <a:t> que les </a:t>
            </a:r>
            <a:r>
              <a:rPr lang="en-CA" baseline="0" dirty="0" err="1"/>
              <a:t>groupes</a:t>
            </a:r>
            <a:r>
              <a:rPr lang="en-CA" baseline="0" dirty="0"/>
              <a:t> </a:t>
            </a:r>
            <a:r>
              <a:rPr lang="en-CA" baseline="0" dirty="0" err="1"/>
              <a:t>prennent</a:t>
            </a:r>
            <a:r>
              <a:rPr lang="en-CA" baseline="0" dirty="0"/>
              <a:t> de </a:t>
            </a:r>
            <a:r>
              <a:rPr lang="en-CA" baseline="0" dirty="0" err="1"/>
              <a:t>meilleures</a:t>
            </a:r>
            <a:r>
              <a:rPr lang="en-CA" baseline="0" dirty="0"/>
              <a:t> </a:t>
            </a:r>
            <a:r>
              <a:rPr lang="en-CA" baseline="0" dirty="0" err="1"/>
              <a:t>décisions</a:t>
            </a:r>
            <a:r>
              <a:rPr lang="en-CA" baseline="0" dirty="0"/>
              <a:t> que les </a:t>
            </a:r>
            <a:r>
              <a:rPr lang="en-CA" baseline="0" dirty="0" err="1"/>
              <a:t>individus</a:t>
            </a:r>
            <a:r>
              <a:rPr lang="en-CA" baseline="0" dirty="0"/>
              <a:t>. Le </a:t>
            </a:r>
            <a:r>
              <a:rPr lang="en-CA" baseline="0" dirty="0" err="1"/>
              <a:t>fonctionnement</a:t>
            </a:r>
            <a:r>
              <a:rPr lang="en-CA" baseline="0" dirty="0"/>
              <a:t> des </a:t>
            </a:r>
            <a:r>
              <a:rPr lang="en-CA" baseline="0" dirty="0" err="1"/>
              <a:t>groupes</a:t>
            </a:r>
            <a:r>
              <a:rPr lang="en-CA" baseline="0" dirty="0"/>
              <a:t> </a:t>
            </a:r>
            <a:r>
              <a:rPr lang="en-CA" baseline="0" dirty="0" err="1"/>
              <a:t>n’est</a:t>
            </a:r>
            <a:r>
              <a:rPr lang="en-CA" baseline="0" dirty="0"/>
              <a:t> </a:t>
            </a:r>
            <a:r>
              <a:rPr lang="en-CA" baseline="0" dirty="0" err="1"/>
              <a:t>cependant</a:t>
            </a:r>
            <a:r>
              <a:rPr lang="en-CA" baseline="0" dirty="0"/>
              <a:t> pas </a:t>
            </a:r>
            <a:r>
              <a:rPr lang="en-CA" baseline="0" dirty="0" err="1"/>
              <a:t>toujours</a:t>
            </a:r>
            <a:r>
              <a:rPr lang="en-CA" baseline="0" dirty="0"/>
              <a:t> parfait. Un important </a:t>
            </a:r>
            <a:r>
              <a:rPr lang="en-CA" baseline="0" dirty="0" err="1"/>
              <a:t>changement</a:t>
            </a:r>
            <a:r>
              <a:rPr lang="en-CA" baseline="0" dirty="0"/>
              <a:t> </a:t>
            </a:r>
            <a:r>
              <a:rPr lang="en-CA" baseline="0" dirty="0" err="1"/>
              <a:t>culturel</a:t>
            </a:r>
            <a:r>
              <a:rPr lang="en-CA" baseline="0" dirty="0"/>
              <a:t> sera </a:t>
            </a:r>
            <a:r>
              <a:rPr lang="en-CA" baseline="0" dirty="0" err="1"/>
              <a:t>nécessaire</a:t>
            </a:r>
            <a:r>
              <a:rPr lang="en-CA" baseline="0" dirty="0"/>
              <a:t>, les </a:t>
            </a:r>
            <a:r>
              <a:rPr lang="en-CA" baseline="0" dirty="0" err="1"/>
              <a:t>directeurs</a:t>
            </a:r>
            <a:r>
              <a:rPr lang="en-CA" baseline="0" dirty="0"/>
              <a:t> de programme </a:t>
            </a:r>
            <a:r>
              <a:rPr lang="en-CA" baseline="0" dirty="0" err="1"/>
              <a:t>ayant</a:t>
            </a:r>
            <a:r>
              <a:rPr lang="en-CA" baseline="0" dirty="0"/>
              <a:t> </a:t>
            </a:r>
            <a:r>
              <a:rPr lang="en-CA" baseline="0" dirty="0" err="1"/>
              <a:t>toujours</a:t>
            </a:r>
            <a:r>
              <a:rPr lang="en-CA" baseline="0" dirty="0"/>
              <a:t> </a:t>
            </a:r>
            <a:r>
              <a:rPr lang="en-CA" baseline="0" dirty="0" err="1"/>
              <a:t>pris</a:t>
            </a:r>
            <a:r>
              <a:rPr lang="en-CA" baseline="0" dirty="0"/>
              <a:t> les </a:t>
            </a:r>
            <a:r>
              <a:rPr lang="en-CA" baseline="0" dirty="0" err="1"/>
              <a:t>décisions</a:t>
            </a:r>
            <a:r>
              <a:rPr lang="en-CA" baseline="0" dirty="0"/>
              <a:t> </a:t>
            </a:r>
            <a:r>
              <a:rPr lang="en-CA" baseline="0" dirty="0" err="1"/>
              <a:t>eux-mêmes</a:t>
            </a:r>
            <a:r>
              <a:rPr lang="en-CA" baseline="0" dirty="0"/>
              <a:t>.  </a:t>
            </a:r>
            <a:endParaRPr lang="en-US" dirty="0"/>
          </a:p>
        </p:txBody>
      </p:sp>
      <p:sp>
        <p:nvSpPr>
          <p:cNvPr id="4" name="Slide Number Placeholder 3"/>
          <p:cNvSpPr>
            <a:spLocks noGrp="1"/>
          </p:cNvSpPr>
          <p:nvPr>
            <p:ph type="sldNum" sz="quarter" idx="5"/>
          </p:nvPr>
        </p:nvSpPr>
        <p:spPr/>
        <p:txBody>
          <a:bodyPr/>
          <a:lstStyle/>
          <a:p>
            <a:fld id="{2D9E6494-AFFC-FE46-8CA3-2FC26414D6E0}" type="slidenum">
              <a:rPr lang="en-US" smtClean="0"/>
              <a:t>26</a:t>
            </a:fld>
            <a:endParaRPr lang="en-US"/>
          </a:p>
        </p:txBody>
      </p:sp>
    </p:spTree>
    <p:extLst>
      <p:ext uri="{BB962C8B-B14F-4D97-AF65-F5344CB8AC3E}">
        <p14:creationId xmlns:p14="http://schemas.microsoft.com/office/powerpoint/2010/main" val="576375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Le contexte de chacun est un peu différent pour la conduite des réunions du comité</a:t>
            </a:r>
            <a:r>
              <a:rPr lang="fr-CA" baseline="0" dirty="0"/>
              <a:t> de compétence</a:t>
            </a:r>
            <a:r>
              <a:rPr lang="fr-CA" dirty="0"/>
              <a:t>. Voici quelques principes généraux et pièges qui vous aideront à relever</a:t>
            </a:r>
            <a:r>
              <a:rPr lang="fr-CA" baseline="0" dirty="0"/>
              <a:t> les </a:t>
            </a:r>
            <a:r>
              <a:rPr lang="fr-CA" dirty="0"/>
              <a:t>questions que vous devriez poser. </a:t>
            </a:r>
            <a:endParaRPr lang="en-US" dirty="0"/>
          </a:p>
        </p:txBody>
      </p:sp>
      <p:sp>
        <p:nvSpPr>
          <p:cNvPr id="4" name="Slide Number Placeholder 3"/>
          <p:cNvSpPr>
            <a:spLocks noGrp="1"/>
          </p:cNvSpPr>
          <p:nvPr>
            <p:ph type="sldNum" sz="quarter" idx="10"/>
          </p:nvPr>
        </p:nvSpPr>
        <p:spPr/>
        <p:txBody>
          <a:bodyPr/>
          <a:lstStyle/>
          <a:p>
            <a:fld id="{06835BDD-9975-C14C-8950-B919A7915639}" type="slidenum">
              <a:rPr lang="en-US" smtClean="0"/>
              <a:t>27</a:t>
            </a:fld>
            <a:endParaRPr lang="en-US"/>
          </a:p>
        </p:txBody>
      </p:sp>
    </p:spTree>
    <p:extLst>
      <p:ext uri="{BB962C8B-B14F-4D97-AF65-F5344CB8AC3E}">
        <p14:creationId xmlns:p14="http://schemas.microsoft.com/office/powerpoint/2010/main" val="3998428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t>
            </a:r>
            <a:r>
              <a:rPr lang="en-US" dirty="0" err="1"/>
              <a:t>prise</a:t>
            </a:r>
            <a:r>
              <a:rPr lang="en-US" dirty="0"/>
              <a:t> </a:t>
            </a:r>
            <a:r>
              <a:rPr lang="en-US" dirty="0" err="1"/>
              <a:t>en</a:t>
            </a:r>
            <a:r>
              <a:rPr lang="en-US" dirty="0"/>
              <a:t> </a:t>
            </a:r>
            <a:r>
              <a:rPr lang="en-US" dirty="0" err="1"/>
              <a:t>compte</a:t>
            </a:r>
            <a:r>
              <a:rPr lang="en-US" baseline="0" dirty="0"/>
              <a:t> des </a:t>
            </a:r>
            <a:r>
              <a:rPr lang="en-US" baseline="0" dirty="0" err="1"/>
              <a:t>renseignements</a:t>
            </a:r>
            <a:r>
              <a:rPr lang="en-US" baseline="0" dirty="0"/>
              <a:t> </a:t>
            </a:r>
            <a:r>
              <a:rPr lang="en-US" baseline="0" dirty="0" err="1"/>
              <a:t>uniques</a:t>
            </a:r>
            <a:r>
              <a:rPr lang="en-US" baseline="0" dirty="0"/>
              <a:t> </a:t>
            </a:r>
            <a:r>
              <a:rPr lang="en-US" baseline="0" dirty="0" err="1"/>
              <a:t>favorise</a:t>
            </a:r>
            <a:r>
              <a:rPr lang="en-US" baseline="0" dirty="0"/>
              <a:t> de </a:t>
            </a:r>
            <a:r>
              <a:rPr lang="en-US" baseline="0" dirty="0" err="1"/>
              <a:t>meilleures</a:t>
            </a:r>
            <a:r>
              <a:rPr lang="en-US" baseline="0" dirty="0"/>
              <a:t> </a:t>
            </a:r>
            <a:r>
              <a:rPr lang="en-US" baseline="0" dirty="0" err="1"/>
              <a:t>décisions</a:t>
            </a:r>
            <a:r>
              <a:rPr lang="en-US" baseline="0" dirty="0"/>
              <a:t> et </a:t>
            </a:r>
            <a:r>
              <a:rPr lang="en-US" baseline="0" dirty="0" err="1"/>
              <a:t>une</a:t>
            </a:r>
            <a:r>
              <a:rPr lang="en-US" baseline="0" dirty="0"/>
              <a:t> </a:t>
            </a:r>
            <a:r>
              <a:rPr lang="en-US" baseline="0" dirty="0" err="1"/>
              <a:t>meilleure</a:t>
            </a:r>
            <a:r>
              <a:rPr lang="en-US" baseline="0" dirty="0"/>
              <a:t> </a:t>
            </a:r>
            <a:r>
              <a:rPr lang="en-US" baseline="0" dirty="0" err="1"/>
              <a:t>compréhension</a:t>
            </a:r>
            <a:r>
              <a:rPr lang="en-US" baseline="0" dirty="0"/>
              <a:t>. Elle </a:t>
            </a:r>
            <a:r>
              <a:rPr lang="en-US" baseline="0" dirty="0" err="1"/>
              <a:t>diminue</a:t>
            </a:r>
            <a:r>
              <a:rPr lang="en-US" baseline="0" dirty="0"/>
              <a:t> </a:t>
            </a:r>
            <a:r>
              <a:rPr lang="en-US" baseline="0" dirty="0" err="1"/>
              <a:t>également</a:t>
            </a:r>
            <a:r>
              <a:rPr lang="en-US" baseline="0" dirty="0"/>
              <a:t> les </a:t>
            </a:r>
            <a:r>
              <a:rPr lang="en-US" baseline="0" dirty="0" err="1"/>
              <a:t>biais</a:t>
            </a:r>
            <a:r>
              <a:rPr lang="en-US" baseline="0" dirty="0"/>
              <a:t>. </a:t>
            </a:r>
          </a:p>
          <a:p>
            <a:endParaRPr lang="en-US" baseline="0" dirty="0"/>
          </a:p>
          <a:p>
            <a:r>
              <a:rPr lang="en-US" dirty="0"/>
              <a:t>La </a:t>
            </a:r>
            <a:r>
              <a:rPr lang="en-US" dirty="0" err="1"/>
              <a:t>façon</a:t>
            </a:r>
            <a:r>
              <a:rPr lang="en-US" dirty="0"/>
              <a:t> </a:t>
            </a:r>
            <a:r>
              <a:rPr lang="en-US" dirty="0" err="1"/>
              <a:t>dont</a:t>
            </a:r>
            <a:r>
              <a:rPr lang="en-US" baseline="0" dirty="0"/>
              <a:t> les </a:t>
            </a:r>
            <a:r>
              <a:rPr lang="en-US" baseline="0" dirty="0" err="1"/>
              <a:t>données</a:t>
            </a:r>
            <a:r>
              <a:rPr lang="en-US" baseline="0" dirty="0"/>
              <a:t> </a:t>
            </a:r>
            <a:r>
              <a:rPr lang="en-US" baseline="0" dirty="0" err="1"/>
              <a:t>sont</a:t>
            </a:r>
            <a:r>
              <a:rPr lang="en-US" baseline="0" dirty="0"/>
              <a:t> </a:t>
            </a:r>
            <a:r>
              <a:rPr lang="en-US" baseline="0" dirty="0" err="1"/>
              <a:t>présentées</a:t>
            </a:r>
            <a:r>
              <a:rPr lang="en-US" baseline="0" dirty="0"/>
              <a:t> </a:t>
            </a:r>
            <a:r>
              <a:rPr lang="en-US" dirty="0"/>
              <a:t>a </a:t>
            </a:r>
            <a:r>
              <a:rPr lang="en-US" dirty="0" err="1"/>
              <a:t>une</a:t>
            </a:r>
            <a:r>
              <a:rPr lang="en-US" dirty="0"/>
              <a:t> incidence </a:t>
            </a:r>
            <a:r>
              <a:rPr lang="en-US" dirty="0" err="1"/>
              <a:t>réelle</a:t>
            </a:r>
            <a:r>
              <a:rPr lang="en-US" baseline="0" dirty="0"/>
              <a:t> – </a:t>
            </a:r>
            <a:r>
              <a:rPr lang="en-US" baseline="0" dirty="0" err="1"/>
              <a:t>tenir</a:t>
            </a:r>
            <a:r>
              <a:rPr lang="en-US" baseline="0" dirty="0"/>
              <a:t> </a:t>
            </a:r>
            <a:r>
              <a:rPr lang="en-US" baseline="0" dirty="0" err="1"/>
              <a:t>compte</a:t>
            </a:r>
            <a:r>
              <a:rPr lang="en-US" baseline="0" dirty="0"/>
              <a:t> de la </a:t>
            </a:r>
            <a:r>
              <a:rPr lang="en-US" baseline="0" dirty="0" err="1"/>
              <a:t>disponibilité</a:t>
            </a:r>
            <a:r>
              <a:rPr lang="en-US" baseline="0" dirty="0"/>
              <a:t> des </a:t>
            </a:r>
            <a:r>
              <a:rPr lang="en-US" baseline="0" dirty="0" err="1"/>
              <a:t>données</a:t>
            </a:r>
            <a:r>
              <a:rPr lang="en-US" baseline="0" dirty="0"/>
              <a:t>, du </a:t>
            </a:r>
            <a:r>
              <a:rPr lang="en-US" baseline="0" dirty="0" err="1"/>
              <a:t>langage</a:t>
            </a:r>
            <a:r>
              <a:rPr lang="en-US" baseline="0" dirty="0"/>
              <a:t> </a:t>
            </a:r>
            <a:r>
              <a:rPr lang="en-US" baseline="0" dirty="0" err="1"/>
              <a:t>corporel</a:t>
            </a:r>
            <a:r>
              <a:rPr lang="en-US" baseline="0" dirty="0"/>
              <a:t> et du ton; le « </a:t>
            </a:r>
            <a:r>
              <a:rPr lang="en-US" baseline="0" dirty="0" err="1"/>
              <a:t>biais</a:t>
            </a:r>
            <a:r>
              <a:rPr lang="en-US" baseline="0" dirty="0"/>
              <a:t> de </a:t>
            </a:r>
            <a:r>
              <a:rPr lang="en-US" baseline="0" dirty="0" err="1"/>
              <a:t>cadrage</a:t>
            </a:r>
            <a:r>
              <a:rPr lang="en-US" baseline="0" dirty="0"/>
              <a:t> » (</a:t>
            </a:r>
            <a:r>
              <a:rPr lang="en-CA" sz="1200" b="0" i="0" kern="1200" dirty="0">
                <a:solidFill>
                  <a:schemeClr val="tx1"/>
                </a:solidFill>
                <a:effectLst/>
                <a:latin typeface="+mn-lt"/>
                <a:ea typeface="+mn-ea"/>
                <a:cs typeface="+mn-cs"/>
              </a:rPr>
              <a:t>un </a:t>
            </a:r>
            <a:r>
              <a:rPr lang="en-CA" sz="1200" b="1" i="0" kern="1200" dirty="0" err="1">
                <a:solidFill>
                  <a:schemeClr val="tx1"/>
                </a:solidFill>
                <a:effectLst/>
                <a:latin typeface="+mn-lt"/>
                <a:ea typeface="+mn-ea"/>
                <a:cs typeface="+mn-cs"/>
              </a:rPr>
              <a:t>biais</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cognitif</a:t>
            </a:r>
            <a:r>
              <a:rPr lang="en-CA" sz="1200" b="0" i="0" kern="1200" baseline="0" dirty="0">
                <a:solidFill>
                  <a:schemeClr val="tx1"/>
                </a:solidFill>
                <a:effectLst/>
                <a:latin typeface="+mn-lt"/>
                <a:ea typeface="+mn-ea"/>
                <a:cs typeface="+mn-cs"/>
              </a:rPr>
              <a:t> </a:t>
            </a:r>
            <a:r>
              <a:rPr lang="en-CA" sz="1200" b="0" i="0" kern="1200" baseline="0" dirty="0" err="1">
                <a:solidFill>
                  <a:schemeClr val="tx1"/>
                </a:solidFill>
                <a:effectLst/>
                <a:latin typeface="+mn-lt"/>
                <a:ea typeface="+mn-ea"/>
                <a:cs typeface="+mn-cs"/>
              </a:rPr>
              <a:t>selon</a:t>
            </a:r>
            <a:r>
              <a:rPr lang="en-CA" sz="1200" b="0" i="0" kern="1200" baseline="0" dirty="0">
                <a:solidFill>
                  <a:schemeClr val="tx1"/>
                </a:solidFill>
                <a:effectLst/>
                <a:latin typeface="+mn-lt"/>
                <a:ea typeface="+mn-ea"/>
                <a:cs typeface="+mn-cs"/>
              </a:rPr>
              <a:t> </a:t>
            </a:r>
            <a:r>
              <a:rPr lang="en-CA" sz="1200" b="0" i="0" kern="1200" baseline="0" dirty="0" err="1">
                <a:solidFill>
                  <a:schemeClr val="tx1"/>
                </a:solidFill>
                <a:effectLst/>
                <a:latin typeface="+mn-lt"/>
                <a:ea typeface="+mn-ea"/>
                <a:cs typeface="+mn-cs"/>
              </a:rPr>
              <a:t>lequel</a:t>
            </a:r>
            <a:r>
              <a:rPr lang="en-CA" sz="1200" b="0" i="0" kern="1200" baseline="0" dirty="0">
                <a:solidFill>
                  <a:schemeClr val="tx1"/>
                </a:solidFill>
                <a:effectLst/>
                <a:latin typeface="+mn-lt"/>
                <a:ea typeface="+mn-ea"/>
                <a:cs typeface="+mn-cs"/>
              </a:rPr>
              <a:t> les gens </a:t>
            </a:r>
            <a:r>
              <a:rPr lang="en-CA" sz="1200" b="0" i="0" kern="1200" baseline="0" dirty="0" err="1">
                <a:solidFill>
                  <a:schemeClr val="tx1"/>
                </a:solidFill>
                <a:effectLst/>
                <a:latin typeface="+mn-lt"/>
                <a:ea typeface="+mn-ea"/>
                <a:cs typeface="+mn-cs"/>
              </a:rPr>
              <a:t>choisissent</a:t>
            </a:r>
            <a:r>
              <a:rPr lang="en-CA" sz="1200" b="0" i="0" kern="1200" baseline="0" dirty="0">
                <a:solidFill>
                  <a:schemeClr val="tx1"/>
                </a:solidFill>
                <a:effectLst/>
                <a:latin typeface="+mn-lt"/>
                <a:ea typeface="+mn-ea"/>
                <a:cs typeface="+mn-cs"/>
              </a:rPr>
              <a:t> des options </a:t>
            </a:r>
            <a:r>
              <a:rPr lang="en-CA" sz="1200" b="0" i="0" kern="1200" baseline="0" dirty="0" err="1">
                <a:solidFill>
                  <a:schemeClr val="tx1"/>
                </a:solidFill>
                <a:effectLst/>
                <a:latin typeface="+mn-lt"/>
                <a:ea typeface="+mn-ea"/>
                <a:cs typeface="+mn-cs"/>
              </a:rPr>
              <a:t>en</a:t>
            </a:r>
            <a:r>
              <a:rPr lang="en-CA" sz="1200" b="0" i="0" kern="1200" baseline="0" dirty="0">
                <a:solidFill>
                  <a:schemeClr val="tx1"/>
                </a:solidFill>
                <a:effectLst/>
                <a:latin typeface="+mn-lt"/>
                <a:ea typeface="+mn-ea"/>
                <a:cs typeface="+mn-cs"/>
              </a:rPr>
              <a:t> </a:t>
            </a:r>
            <a:r>
              <a:rPr lang="en-CA" sz="1200" b="0" i="0" kern="1200" baseline="0" dirty="0" err="1">
                <a:solidFill>
                  <a:schemeClr val="tx1"/>
                </a:solidFill>
                <a:effectLst/>
                <a:latin typeface="+mn-lt"/>
                <a:ea typeface="+mn-ea"/>
                <a:cs typeface="+mn-cs"/>
              </a:rPr>
              <a:t>fonction</a:t>
            </a:r>
            <a:r>
              <a:rPr lang="en-CA" sz="1200" b="0" i="0" kern="1200" baseline="0" dirty="0">
                <a:solidFill>
                  <a:schemeClr val="tx1"/>
                </a:solidFill>
                <a:effectLst/>
                <a:latin typeface="+mn-lt"/>
                <a:ea typeface="+mn-ea"/>
                <a:cs typeface="+mn-cs"/>
              </a:rPr>
              <a:t> de la </a:t>
            </a:r>
            <a:r>
              <a:rPr lang="en-CA" sz="1200" b="0" i="0" kern="1200" baseline="0" dirty="0" err="1">
                <a:solidFill>
                  <a:schemeClr val="tx1"/>
                </a:solidFill>
                <a:effectLst/>
                <a:latin typeface="+mn-lt"/>
                <a:ea typeface="+mn-ea"/>
                <a:cs typeface="+mn-cs"/>
              </a:rPr>
              <a:t>façon</a:t>
            </a:r>
            <a:r>
              <a:rPr lang="en-CA" sz="1200" b="0" i="0" kern="1200" baseline="0" dirty="0">
                <a:solidFill>
                  <a:schemeClr val="tx1"/>
                </a:solidFill>
                <a:effectLst/>
                <a:latin typeface="+mn-lt"/>
                <a:ea typeface="+mn-ea"/>
                <a:cs typeface="+mn-cs"/>
              </a:rPr>
              <a:t> </a:t>
            </a:r>
            <a:r>
              <a:rPr lang="en-CA" sz="1200" b="0" i="0" kern="1200" baseline="0" dirty="0" err="1">
                <a:solidFill>
                  <a:schemeClr val="tx1"/>
                </a:solidFill>
                <a:effectLst/>
                <a:latin typeface="+mn-lt"/>
                <a:ea typeface="+mn-ea"/>
                <a:cs typeface="+mn-cs"/>
              </a:rPr>
              <a:t>dont</a:t>
            </a:r>
            <a:r>
              <a:rPr lang="en-CA" sz="1200" b="0" i="0" kern="1200" baseline="0" dirty="0">
                <a:solidFill>
                  <a:schemeClr val="tx1"/>
                </a:solidFill>
                <a:effectLst/>
                <a:latin typeface="+mn-lt"/>
                <a:ea typeface="+mn-ea"/>
                <a:cs typeface="+mn-cs"/>
              </a:rPr>
              <a:t> </a:t>
            </a:r>
            <a:r>
              <a:rPr lang="en-CA" sz="1200" b="0" i="0" kern="1200" baseline="0" dirty="0" err="1">
                <a:solidFill>
                  <a:schemeClr val="tx1"/>
                </a:solidFill>
                <a:effectLst/>
                <a:latin typeface="+mn-lt"/>
                <a:ea typeface="+mn-ea"/>
                <a:cs typeface="+mn-cs"/>
              </a:rPr>
              <a:t>elles</a:t>
            </a:r>
            <a:r>
              <a:rPr lang="en-CA" sz="1200" b="0" i="0" kern="1200" baseline="0" dirty="0">
                <a:solidFill>
                  <a:schemeClr val="tx1"/>
                </a:solidFill>
                <a:effectLst/>
                <a:latin typeface="+mn-lt"/>
                <a:ea typeface="+mn-ea"/>
                <a:cs typeface="+mn-cs"/>
              </a:rPr>
              <a:t> </a:t>
            </a:r>
            <a:r>
              <a:rPr lang="en-CA" sz="1200" b="0" i="0" kern="1200" baseline="0" dirty="0" err="1">
                <a:solidFill>
                  <a:schemeClr val="tx1"/>
                </a:solidFill>
                <a:effectLst/>
                <a:latin typeface="+mn-lt"/>
                <a:ea typeface="+mn-ea"/>
                <a:cs typeface="+mn-cs"/>
              </a:rPr>
              <a:t>sont</a:t>
            </a:r>
            <a:r>
              <a:rPr lang="en-CA" sz="1200" b="0" i="0" kern="1200" baseline="0" dirty="0">
                <a:solidFill>
                  <a:schemeClr val="tx1"/>
                </a:solidFill>
                <a:effectLst/>
                <a:latin typeface="+mn-lt"/>
                <a:ea typeface="+mn-ea"/>
                <a:cs typeface="+mn-cs"/>
              </a:rPr>
              <a:t> </a:t>
            </a:r>
            <a:r>
              <a:rPr lang="en-CA" sz="1200" b="0" i="0" kern="1200" baseline="0" dirty="0" err="1">
                <a:solidFill>
                  <a:schemeClr val="tx1"/>
                </a:solidFill>
                <a:effectLst/>
                <a:latin typeface="+mn-lt"/>
                <a:ea typeface="+mn-ea"/>
                <a:cs typeface="+mn-cs"/>
              </a:rPr>
              <a:t>présentées</a:t>
            </a:r>
            <a:r>
              <a:rPr lang="en-CA" sz="1200" b="0" i="0" kern="1200" baseline="0" dirty="0">
                <a:solidFill>
                  <a:schemeClr val="tx1"/>
                </a:solidFill>
                <a:effectLst/>
                <a:latin typeface="+mn-lt"/>
                <a:ea typeface="+mn-ea"/>
                <a:cs typeface="+mn-cs"/>
              </a:rPr>
              <a:t>, </a:t>
            </a:r>
            <a:r>
              <a:rPr lang="en-CA" sz="1200" b="0" i="0" kern="1200" baseline="0" dirty="0" err="1">
                <a:solidFill>
                  <a:schemeClr val="tx1"/>
                </a:solidFill>
                <a:effectLst/>
                <a:latin typeface="+mn-lt"/>
                <a:ea typeface="+mn-ea"/>
                <a:cs typeface="+mn-cs"/>
              </a:rPr>
              <a:t>c’est</a:t>
            </a:r>
            <a:r>
              <a:rPr lang="en-CA" sz="1200" b="0" i="0" kern="1200" baseline="0" dirty="0">
                <a:solidFill>
                  <a:schemeClr val="tx1"/>
                </a:solidFill>
                <a:effectLst/>
                <a:latin typeface="+mn-lt"/>
                <a:ea typeface="+mn-ea"/>
                <a:cs typeface="+mn-cs"/>
              </a:rPr>
              <a:t>-à-dire de </a:t>
            </a:r>
            <a:r>
              <a:rPr lang="en-CA" sz="1200" b="0" i="0" kern="1200" baseline="0" dirty="0" err="1">
                <a:solidFill>
                  <a:schemeClr val="tx1"/>
                </a:solidFill>
                <a:effectLst/>
                <a:latin typeface="+mn-lt"/>
                <a:ea typeface="+mn-ea"/>
                <a:cs typeface="+mn-cs"/>
              </a:rPr>
              <a:t>manière</a:t>
            </a:r>
            <a:r>
              <a:rPr lang="en-CA" sz="1200" b="0" i="0" kern="1200" baseline="0" dirty="0">
                <a:solidFill>
                  <a:schemeClr val="tx1"/>
                </a:solidFill>
                <a:effectLst/>
                <a:latin typeface="+mn-lt"/>
                <a:ea typeface="+mn-ea"/>
                <a:cs typeface="+mn-cs"/>
              </a:rPr>
              <a:t> positive </a:t>
            </a:r>
            <a:r>
              <a:rPr lang="en-CA" sz="1200" b="0" i="0" kern="1200" baseline="0" dirty="0" err="1">
                <a:solidFill>
                  <a:schemeClr val="tx1"/>
                </a:solidFill>
                <a:effectLst/>
                <a:latin typeface="+mn-lt"/>
                <a:ea typeface="+mn-ea"/>
                <a:cs typeface="+mn-cs"/>
              </a:rPr>
              <a:t>ou</a:t>
            </a:r>
            <a:r>
              <a:rPr lang="en-CA" sz="1200" b="0" i="0" kern="1200" baseline="0" dirty="0">
                <a:solidFill>
                  <a:schemeClr val="tx1"/>
                </a:solidFill>
                <a:effectLst/>
                <a:latin typeface="+mn-lt"/>
                <a:ea typeface="+mn-ea"/>
                <a:cs typeface="+mn-cs"/>
              </a:rPr>
              <a:t> </a:t>
            </a:r>
            <a:r>
              <a:rPr lang="en-CA" sz="1200" b="0" i="0" kern="1200" baseline="0" dirty="0" err="1">
                <a:solidFill>
                  <a:schemeClr val="tx1"/>
                </a:solidFill>
                <a:effectLst/>
                <a:latin typeface="+mn-lt"/>
                <a:ea typeface="+mn-ea"/>
                <a:cs typeface="+mn-cs"/>
              </a:rPr>
              <a:t>négative</a:t>
            </a:r>
            <a:r>
              <a:rPr lang="en-CA" sz="1200" b="0" i="0" kern="1200" dirty="0">
                <a:solidFill>
                  <a:schemeClr val="tx1"/>
                </a:solidFill>
                <a:effectLst/>
                <a:latin typeface="+mn-lt"/>
                <a:ea typeface="+mn-ea"/>
                <a:cs typeface="+mn-cs"/>
              </a:rPr>
              <a:t>; p. ex., </a:t>
            </a:r>
            <a:r>
              <a:rPr lang="en-CA" sz="1200" b="0" i="0" kern="1200" dirty="0" err="1">
                <a:solidFill>
                  <a:schemeClr val="tx1"/>
                </a:solidFill>
                <a:effectLst/>
                <a:latin typeface="+mn-lt"/>
                <a:ea typeface="+mn-ea"/>
                <a:cs typeface="+mn-cs"/>
              </a:rPr>
              <a:t>comme</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une</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perte</a:t>
            </a:r>
            <a:r>
              <a:rPr lang="en-CA" sz="1200" b="0" i="0" kern="1200" dirty="0">
                <a:solidFill>
                  <a:schemeClr val="tx1"/>
                </a:solidFill>
                <a:effectLst/>
                <a:latin typeface="+mn-lt"/>
                <a:ea typeface="+mn-ea"/>
                <a:cs typeface="+mn-cs"/>
              </a:rPr>
              <a:t> </a:t>
            </a:r>
            <a:r>
              <a:rPr lang="en-CA" sz="1200" b="0" i="0" kern="1200" dirty="0" err="1">
                <a:solidFill>
                  <a:schemeClr val="tx1"/>
                </a:solidFill>
                <a:effectLst/>
                <a:latin typeface="+mn-lt"/>
                <a:ea typeface="+mn-ea"/>
                <a:cs typeface="+mn-cs"/>
              </a:rPr>
              <a:t>ou</a:t>
            </a:r>
            <a:r>
              <a:rPr lang="en-CA" sz="1200" b="0" i="0" kern="1200" baseline="0" dirty="0">
                <a:solidFill>
                  <a:schemeClr val="tx1"/>
                </a:solidFill>
                <a:effectLst/>
                <a:latin typeface="+mn-lt"/>
                <a:ea typeface="+mn-ea"/>
                <a:cs typeface="+mn-cs"/>
              </a:rPr>
              <a:t> un gain</a:t>
            </a:r>
            <a:r>
              <a:rPr lang="en-CA" sz="1200" b="0" i="0" kern="1200" dirty="0">
                <a:solidFill>
                  <a:schemeClr val="tx1"/>
                </a:solidFill>
                <a:effectLst/>
                <a:latin typeface="+mn-lt"/>
                <a:ea typeface="+mn-ea"/>
                <a:cs typeface="+mn-cs"/>
              </a:rPr>
              <a:t>.)</a:t>
            </a:r>
            <a:endParaRPr lang="en-US" baseline="0" dirty="0"/>
          </a:p>
          <a:p>
            <a:endParaRPr lang="en-US" baseline="0" dirty="0"/>
          </a:p>
          <a:p>
            <a:r>
              <a:rPr lang="en-US" baseline="0" dirty="0"/>
              <a:t>Il </a:t>
            </a:r>
            <a:r>
              <a:rPr lang="en-US" baseline="0" dirty="0" err="1"/>
              <a:t>faut</a:t>
            </a:r>
            <a:r>
              <a:rPr lang="en-US" baseline="0" dirty="0"/>
              <a:t> </a:t>
            </a:r>
            <a:r>
              <a:rPr lang="en-US" baseline="0" dirty="0" err="1"/>
              <a:t>aussi</a:t>
            </a:r>
            <a:r>
              <a:rPr lang="en-US" baseline="0" dirty="0"/>
              <a:t> </a:t>
            </a:r>
            <a:r>
              <a:rPr lang="en-US" baseline="0" dirty="0" err="1"/>
              <a:t>tenir</a:t>
            </a:r>
            <a:r>
              <a:rPr lang="en-US" baseline="0" dirty="0"/>
              <a:t> </a:t>
            </a:r>
            <a:r>
              <a:rPr lang="en-US" baseline="0" dirty="0" err="1"/>
              <a:t>compte</a:t>
            </a:r>
            <a:r>
              <a:rPr lang="en-US" baseline="0" dirty="0"/>
              <a:t> des </a:t>
            </a:r>
            <a:r>
              <a:rPr lang="en-US" baseline="0" dirty="0" err="1"/>
              <a:t>éléments</a:t>
            </a:r>
            <a:r>
              <a:rPr lang="en-US" baseline="0" dirty="0"/>
              <a:t> </a:t>
            </a:r>
            <a:r>
              <a:rPr lang="en-US" baseline="0" dirty="0" err="1"/>
              <a:t>suivants</a:t>
            </a:r>
            <a:r>
              <a:rPr lang="en-US" baseline="0" dirty="0"/>
              <a:t> :</a:t>
            </a:r>
          </a:p>
          <a:p>
            <a:endParaRPr lang="en-US" baseline="0" dirty="0"/>
          </a:p>
          <a:p>
            <a:pPr marL="171450" indent="-171450">
              <a:buFont typeface="Arial" panose="020B0604020202020204" pitchFamily="34" charset="0"/>
              <a:buChar char="•"/>
            </a:pPr>
            <a:r>
              <a:rPr lang="en-US" baseline="0" dirty="0"/>
              <a:t>Qui aura </a:t>
            </a:r>
            <a:r>
              <a:rPr lang="en-US" baseline="0" dirty="0" err="1"/>
              <a:t>accès</a:t>
            </a:r>
            <a:r>
              <a:rPr lang="en-US" baseline="0" dirty="0"/>
              <a:t> aux </a:t>
            </a:r>
            <a:r>
              <a:rPr lang="en-US" baseline="0" dirty="0" err="1"/>
              <a:t>données</a:t>
            </a:r>
            <a:r>
              <a:rPr lang="en-US" baseline="0" dirty="0"/>
              <a:t> et à </a:t>
            </a:r>
            <a:r>
              <a:rPr lang="en-US" baseline="0" dirty="0" err="1"/>
              <a:t>quel</a:t>
            </a:r>
            <a:r>
              <a:rPr lang="en-US" baseline="0" dirty="0"/>
              <a:t> moment; p. ex., les </a:t>
            </a:r>
            <a:r>
              <a:rPr lang="en-US" baseline="0" dirty="0" err="1"/>
              <a:t>membres</a:t>
            </a:r>
            <a:r>
              <a:rPr lang="en-US" baseline="0" dirty="0"/>
              <a:t> </a:t>
            </a:r>
            <a:r>
              <a:rPr lang="en-US" baseline="0" dirty="0" err="1"/>
              <a:t>pourront-ils</a:t>
            </a:r>
            <a:r>
              <a:rPr lang="en-US" baseline="0" dirty="0"/>
              <a:t> consulter les </a:t>
            </a:r>
            <a:r>
              <a:rPr lang="en-US" baseline="0" dirty="0" err="1"/>
              <a:t>données</a:t>
            </a:r>
            <a:r>
              <a:rPr lang="en-US" baseline="0" dirty="0"/>
              <a:t> pendant la </a:t>
            </a:r>
            <a:r>
              <a:rPr lang="en-US" baseline="0" dirty="0" err="1"/>
              <a:t>réunion</a:t>
            </a:r>
            <a:r>
              <a:rPr lang="en-US" baseline="0" dirty="0"/>
              <a:t> (</a:t>
            </a:r>
            <a:r>
              <a:rPr lang="en-US" baseline="0" dirty="0" err="1"/>
              <a:t>ou</a:t>
            </a:r>
            <a:r>
              <a:rPr lang="en-US" baseline="0" dirty="0"/>
              <a:t> </a:t>
            </a:r>
            <a:r>
              <a:rPr lang="en-US" baseline="0" dirty="0" err="1"/>
              <a:t>avant</a:t>
            </a:r>
            <a:r>
              <a:rPr lang="en-US" baseline="0" dirty="0"/>
              <a:t>)? </a:t>
            </a:r>
          </a:p>
          <a:p>
            <a:pPr marL="171450" indent="-171450">
              <a:buFont typeface="Arial" panose="020B0604020202020204" pitchFamily="34" charset="0"/>
              <a:buChar char="•"/>
            </a:pPr>
            <a:r>
              <a:rPr lang="en-US" baseline="0" dirty="0"/>
              <a:t>Que </a:t>
            </a:r>
            <a:r>
              <a:rPr lang="en-US" baseline="0" dirty="0" err="1"/>
              <a:t>faites-vous</a:t>
            </a:r>
            <a:r>
              <a:rPr lang="en-US" baseline="0" dirty="0"/>
              <a:t> des nouveaux </a:t>
            </a:r>
            <a:r>
              <a:rPr lang="en-US" baseline="0" dirty="0" err="1"/>
              <a:t>renseignements</a:t>
            </a:r>
            <a:r>
              <a:rPr lang="en-US" baseline="0" dirty="0"/>
              <a:t>?</a:t>
            </a:r>
          </a:p>
          <a:p>
            <a:pPr marL="171450" indent="-171450">
              <a:buFont typeface="Arial" panose="020B0604020202020204" pitchFamily="34" charset="0"/>
              <a:buChar char="•"/>
            </a:pPr>
            <a:r>
              <a:rPr lang="en-US" baseline="0" dirty="0"/>
              <a:t>Comment </a:t>
            </a:r>
            <a:r>
              <a:rPr lang="en-US" baseline="0" dirty="0" err="1"/>
              <a:t>communiquerez-vous</a:t>
            </a:r>
            <a:r>
              <a:rPr lang="en-US" baseline="0" dirty="0"/>
              <a:t> </a:t>
            </a:r>
            <a:r>
              <a:rPr lang="en-US" baseline="0" dirty="0" err="1"/>
              <a:t>ces</a:t>
            </a:r>
            <a:r>
              <a:rPr lang="en-US" baseline="0" dirty="0"/>
              <a:t> </a:t>
            </a:r>
            <a:r>
              <a:rPr lang="en-US" baseline="0" dirty="0" err="1"/>
              <a:t>renseignements</a:t>
            </a:r>
            <a:r>
              <a:rPr lang="en-US" baseline="0" dirty="0"/>
              <a:t> au </a:t>
            </a:r>
            <a:r>
              <a:rPr lang="en-US" baseline="0" dirty="0" err="1"/>
              <a:t>résident</a:t>
            </a:r>
            <a:r>
              <a:rPr lang="en-US" baseline="0" dirty="0"/>
              <a:t>? Et </a:t>
            </a:r>
            <a:r>
              <a:rPr lang="en-US" baseline="0" dirty="0" err="1"/>
              <a:t>s’il</a:t>
            </a:r>
            <a:r>
              <a:rPr lang="en-US" baseline="0" dirty="0"/>
              <a:t> </a:t>
            </a:r>
            <a:r>
              <a:rPr lang="en-US" baseline="0" dirty="0" err="1"/>
              <a:t>est</a:t>
            </a:r>
            <a:r>
              <a:rPr lang="en-US" baseline="0" dirty="0"/>
              <a:t> impossible de le faire </a:t>
            </a:r>
            <a:r>
              <a:rPr lang="en-US" baseline="0" dirty="0" err="1"/>
              <a:t>en</a:t>
            </a:r>
            <a:r>
              <a:rPr lang="en-US" baseline="0" dirty="0"/>
              <a:t> </a:t>
            </a:r>
            <a:r>
              <a:rPr lang="en-US" baseline="0" dirty="0" err="1"/>
              <a:t>personne</a:t>
            </a:r>
            <a:r>
              <a:rPr lang="en-US" baseline="0" dirty="0"/>
              <a:t>?</a:t>
            </a:r>
          </a:p>
        </p:txBody>
      </p:sp>
      <p:sp>
        <p:nvSpPr>
          <p:cNvPr id="4" name="Slide Number Placeholder 3"/>
          <p:cNvSpPr>
            <a:spLocks noGrp="1"/>
          </p:cNvSpPr>
          <p:nvPr>
            <p:ph type="sldNum" sz="quarter" idx="10"/>
          </p:nvPr>
        </p:nvSpPr>
        <p:spPr/>
        <p:txBody>
          <a:bodyPr/>
          <a:lstStyle/>
          <a:p>
            <a:fld id="{06835BDD-9975-C14C-8950-B919A7915639}" type="slidenum">
              <a:rPr lang="en-US" smtClean="0"/>
              <a:t>28</a:t>
            </a:fld>
            <a:endParaRPr lang="en-US"/>
          </a:p>
        </p:txBody>
      </p:sp>
    </p:spTree>
    <p:extLst>
      <p:ext uri="{BB962C8B-B14F-4D97-AF65-F5344CB8AC3E}">
        <p14:creationId xmlns:p14="http://schemas.microsoft.com/office/powerpoint/2010/main" val="2236524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Approche</a:t>
            </a:r>
            <a:r>
              <a:rPr lang="en-US" dirty="0"/>
              <a:t> critique – </a:t>
            </a:r>
            <a:r>
              <a:rPr lang="en-US" dirty="0" err="1"/>
              <a:t>décisions</a:t>
            </a:r>
            <a:r>
              <a:rPr lang="en-US" dirty="0"/>
              <a:t> </a:t>
            </a:r>
            <a:r>
              <a:rPr lang="en-US" dirty="0" err="1"/>
              <a:t>fondées</a:t>
            </a:r>
            <a:r>
              <a:rPr lang="en-US" baseline="0" dirty="0"/>
              <a:t> sur les opinions </a:t>
            </a:r>
            <a:r>
              <a:rPr lang="en-US" baseline="0" dirty="0" err="1"/>
              <a:t>personnelles</a:t>
            </a:r>
            <a:r>
              <a:rPr lang="en-US" baseline="0" dirty="0"/>
              <a:t>. </a:t>
            </a:r>
          </a:p>
          <a:p>
            <a:endParaRPr lang="en-US" baseline="0" dirty="0"/>
          </a:p>
          <a:p>
            <a:r>
              <a:rPr lang="fr-CA" baseline="0" dirty="0"/>
              <a:t>Approche intellective – définition des attentes et des structures en fonction de l’échange de renseignements afin d’établir une réponse « correcte » fondée sur des données probantes.</a:t>
            </a:r>
          </a:p>
          <a:p>
            <a:endParaRPr lang="en-US" baseline="0" dirty="0"/>
          </a:p>
          <a:p>
            <a:r>
              <a:rPr lang="en-US" baseline="0" dirty="0"/>
              <a:t>Solution </a:t>
            </a:r>
            <a:r>
              <a:rPr lang="en-US" baseline="0" dirty="0" err="1"/>
              <a:t>idéale</a:t>
            </a:r>
            <a:r>
              <a:rPr lang="en-US" baseline="0" dirty="0"/>
              <a:t> – </a:t>
            </a:r>
            <a:r>
              <a:rPr lang="en-US" baseline="0" dirty="0" err="1"/>
              <a:t>données</a:t>
            </a:r>
            <a:r>
              <a:rPr lang="en-US" baseline="0" dirty="0"/>
              <a:t> </a:t>
            </a:r>
            <a:r>
              <a:rPr lang="en-US" baseline="0" dirty="0" err="1"/>
              <a:t>variées</a:t>
            </a:r>
            <a:r>
              <a:rPr lang="en-US" baseline="0" dirty="0"/>
              <a:t> </a:t>
            </a:r>
            <a:r>
              <a:rPr lang="fr-CA" baseline="0" dirty="0"/>
              <a:t>et de haute qualité sur le rendement, qui alimentent une analyse intellective permettant d’éclairer une décision de groupe</a:t>
            </a:r>
            <a:r>
              <a:rPr lang="en-US" baseline="0" dirty="0"/>
              <a:t>.</a:t>
            </a:r>
          </a:p>
          <a:p>
            <a:endParaRPr lang="en-US" baseline="0" dirty="0"/>
          </a:p>
          <a:p>
            <a:r>
              <a:rPr lang="en-US" baseline="0" dirty="0" err="1"/>
              <a:t>Réalité</a:t>
            </a:r>
            <a:r>
              <a:rPr lang="en-US" baseline="0" dirty="0"/>
              <a:t> – </a:t>
            </a:r>
            <a:r>
              <a:rPr lang="en-US" baseline="0" dirty="0" err="1"/>
              <a:t>Qualité</a:t>
            </a:r>
            <a:r>
              <a:rPr lang="en-US" baseline="0" dirty="0"/>
              <a:t> variable des </a:t>
            </a:r>
            <a:r>
              <a:rPr lang="en-US" baseline="0" dirty="0" err="1"/>
              <a:t>données</a:t>
            </a:r>
            <a:r>
              <a:rPr lang="en-US" baseline="0" dirty="0"/>
              <a:t> sur le </a:t>
            </a:r>
            <a:r>
              <a:rPr lang="en-US" baseline="0" dirty="0" err="1"/>
              <a:t>rendement</a:t>
            </a:r>
            <a:r>
              <a:rPr lang="en-US" baseline="0" dirty="0"/>
              <a:t> et </a:t>
            </a:r>
            <a:r>
              <a:rPr lang="en-US" baseline="0" dirty="0" err="1"/>
              <a:t>attentes</a:t>
            </a:r>
            <a:r>
              <a:rPr lang="en-US" baseline="0" dirty="0"/>
              <a:t> </a:t>
            </a:r>
            <a:r>
              <a:rPr lang="en-US" baseline="0" dirty="0" err="1"/>
              <a:t>imparfaites</a:t>
            </a:r>
            <a:r>
              <a:rPr lang="en-US" baseline="0" dirty="0"/>
              <a:t> </a:t>
            </a:r>
            <a:r>
              <a:rPr lang="en-US" baseline="0" dirty="0" err="1"/>
              <a:t>pouvant</a:t>
            </a:r>
            <a:r>
              <a:rPr lang="en-US" baseline="0" dirty="0"/>
              <a:t> </a:t>
            </a:r>
            <a:r>
              <a:rPr lang="en-US" baseline="0" dirty="0" err="1"/>
              <a:t>être</a:t>
            </a:r>
            <a:r>
              <a:rPr lang="en-US" baseline="0" dirty="0"/>
              <a:t> </a:t>
            </a:r>
            <a:r>
              <a:rPr lang="en-US" baseline="0" dirty="0" err="1"/>
              <a:t>interprétées</a:t>
            </a:r>
            <a:r>
              <a:rPr lang="en-US" baseline="0" dirty="0"/>
              <a:t> de </a:t>
            </a:r>
            <a:r>
              <a:rPr lang="en-US" baseline="0" dirty="0" err="1"/>
              <a:t>différentes</a:t>
            </a:r>
            <a:r>
              <a:rPr lang="en-US" baseline="0" dirty="0"/>
              <a:t> </a:t>
            </a:r>
            <a:r>
              <a:rPr lang="en-US" baseline="0" dirty="0" err="1"/>
              <a:t>façons</a:t>
            </a:r>
            <a:r>
              <a:rPr lang="en-US" baseline="0" dirty="0"/>
              <a:t> qui </a:t>
            </a:r>
            <a:r>
              <a:rPr lang="fr-CA" baseline="0" dirty="0"/>
              <a:t>éclairent la discussion et la décision d'un groupe </a:t>
            </a:r>
          </a:p>
          <a:p>
            <a:r>
              <a:rPr lang="en-US" baseline="0" dirty="0"/>
              <a:t>(</a:t>
            </a:r>
            <a:r>
              <a:rPr lang="en-US" baseline="0" dirty="0" err="1"/>
              <a:t>ce</a:t>
            </a:r>
            <a:r>
              <a:rPr lang="en-US" baseline="0" dirty="0"/>
              <a:t> qui rend les </a:t>
            </a:r>
            <a:r>
              <a:rPr lang="en-US" baseline="0" dirty="0" err="1"/>
              <a:t>processus</a:t>
            </a:r>
            <a:r>
              <a:rPr lang="en-US" baseline="0" dirty="0"/>
              <a:t> de </a:t>
            </a:r>
            <a:r>
              <a:rPr lang="en-US" baseline="0" dirty="0" err="1"/>
              <a:t>groupe</a:t>
            </a:r>
            <a:r>
              <a:rPr lang="en-US" baseline="0" dirty="0"/>
              <a:t> et </a:t>
            </a:r>
            <a:r>
              <a:rPr lang="en-US" baseline="0" dirty="0" err="1"/>
              <a:t>l’amélioration</a:t>
            </a:r>
            <a:r>
              <a:rPr lang="en-US" baseline="0" dirty="0"/>
              <a:t> de la </a:t>
            </a:r>
            <a:r>
              <a:rPr lang="en-US" baseline="0" dirty="0" err="1"/>
              <a:t>qualité</a:t>
            </a:r>
            <a:r>
              <a:rPr lang="en-US" baseline="0" dirty="0"/>
              <a:t> </a:t>
            </a:r>
            <a:r>
              <a:rPr lang="en-US" baseline="0" dirty="0" err="1"/>
              <a:t>d’autant</a:t>
            </a:r>
            <a:r>
              <a:rPr lang="en-US" baseline="0" dirty="0"/>
              <a:t> plus </a:t>
            </a:r>
            <a:r>
              <a:rPr lang="en-US" baseline="0" dirty="0" err="1"/>
              <a:t>importants</a:t>
            </a:r>
            <a:r>
              <a:rPr lang="en-US" baseline="0" dirty="0"/>
              <a:t>). </a:t>
            </a:r>
          </a:p>
          <a:p>
            <a:endParaRPr lang="en-US" dirty="0"/>
          </a:p>
        </p:txBody>
      </p:sp>
      <p:sp>
        <p:nvSpPr>
          <p:cNvPr id="4" name="Slide Number Placeholder 3"/>
          <p:cNvSpPr>
            <a:spLocks noGrp="1"/>
          </p:cNvSpPr>
          <p:nvPr>
            <p:ph type="sldNum" sz="quarter" idx="10"/>
          </p:nvPr>
        </p:nvSpPr>
        <p:spPr/>
        <p:txBody>
          <a:bodyPr/>
          <a:lstStyle/>
          <a:p>
            <a:fld id="{06835BDD-9975-C14C-8950-B919A7915639}" type="slidenum">
              <a:rPr lang="en-US" smtClean="0"/>
              <a:t>29</a:t>
            </a:fld>
            <a:endParaRPr lang="en-US"/>
          </a:p>
        </p:txBody>
      </p:sp>
    </p:spTree>
    <p:extLst>
      <p:ext uri="{BB962C8B-B14F-4D97-AF65-F5344CB8AC3E}">
        <p14:creationId xmlns:p14="http://schemas.microsoft.com/office/powerpoint/2010/main" val="967536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2D9E6494-AFFC-FE46-8CA3-2FC26414D6E0}" type="slidenum">
              <a:rPr lang="en-US" smtClean="0"/>
              <a:t>3</a:t>
            </a:fld>
            <a:endParaRPr lang="en-US"/>
          </a:p>
        </p:txBody>
      </p:sp>
    </p:spTree>
    <p:extLst>
      <p:ext uri="{BB962C8B-B14F-4D97-AF65-F5344CB8AC3E}">
        <p14:creationId xmlns:p14="http://schemas.microsoft.com/office/powerpoint/2010/main" val="59269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b="1" baseline="0" dirty="0"/>
              <a:t>CONSEIL POUR LE FACILITATEUR : </a:t>
            </a:r>
            <a:r>
              <a:rPr lang="en-US" b="1" baseline="0" dirty="0" err="1"/>
              <a:t>Choisissez</a:t>
            </a:r>
            <a:r>
              <a:rPr lang="en-US" b="1" baseline="0" dirty="0"/>
              <a:t> </a:t>
            </a:r>
            <a:r>
              <a:rPr lang="en-US" b="1" baseline="0" dirty="0" err="1"/>
              <a:t>quelques</a:t>
            </a:r>
            <a:r>
              <a:rPr lang="en-US" b="1" baseline="0" dirty="0"/>
              <a:t> </a:t>
            </a:r>
            <a:r>
              <a:rPr lang="en-US" b="1" baseline="0" dirty="0" err="1"/>
              <a:t>biais</a:t>
            </a:r>
            <a:r>
              <a:rPr lang="en-US" b="1" baseline="0" dirty="0"/>
              <a:t> </a:t>
            </a:r>
            <a:r>
              <a:rPr lang="en-US" b="1" baseline="0" dirty="0" err="1"/>
              <a:t>cognitifs</a:t>
            </a:r>
            <a:r>
              <a:rPr lang="en-US" b="1" baseline="0" dirty="0"/>
              <a:t> et </a:t>
            </a:r>
            <a:r>
              <a:rPr lang="en-US" b="1" baseline="0" dirty="0" err="1"/>
              <a:t>examinez</a:t>
            </a:r>
            <a:r>
              <a:rPr lang="en-US" b="1" baseline="0" dirty="0"/>
              <a:t>-les </a:t>
            </a:r>
            <a:r>
              <a:rPr lang="en-US" b="1" baseline="0" dirty="0" err="1"/>
              <a:t>brièvement</a:t>
            </a:r>
            <a:r>
              <a:rPr lang="en-US" b="1" baseline="0" dirty="0"/>
              <a:t>. </a:t>
            </a:r>
            <a:r>
              <a:rPr lang="en-US" b="1" baseline="0" dirty="0" err="1"/>
              <a:t>Insistez</a:t>
            </a:r>
            <a:r>
              <a:rPr lang="en-US" b="1" baseline="0" dirty="0"/>
              <a:t> sur le fait que la </a:t>
            </a:r>
            <a:r>
              <a:rPr lang="en-US" b="1" baseline="0" dirty="0" err="1"/>
              <a:t>pensée</a:t>
            </a:r>
            <a:r>
              <a:rPr lang="en-US" b="1" baseline="0" dirty="0"/>
              <a:t> de </a:t>
            </a:r>
            <a:r>
              <a:rPr lang="en-US" b="1" baseline="0" dirty="0" err="1"/>
              <a:t>groupe</a:t>
            </a:r>
            <a:r>
              <a:rPr lang="en-US" b="1" baseline="0" dirty="0"/>
              <a:t> </a:t>
            </a:r>
            <a:r>
              <a:rPr lang="en-US" b="1" baseline="0" dirty="0" err="1"/>
              <a:t>n’est</a:t>
            </a:r>
            <a:r>
              <a:rPr lang="en-US" b="1" baseline="0" dirty="0"/>
              <a:t> pas </a:t>
            </a:r>
            <a:r>
              <a:rPr lang="en-US" b="1" baseline="0" dirty="0" err="1"/>
              <a:t>souhaitable</a:t>
            </a:r>
            <a:r>
              <a:rPr lang="en-US" b="1" baseline="0" dirty="0"/>
              <a:t> et </a:t>
            </a:r>
            <a:r>
              <a:rPr lang="en-US" b="1" baseline="0" dirty="0" err="1"/>
              <a:t>qu’une</a:t>
            </a:r>
            <a:r>
              <a:rPr lang="en-US" b="1" baseline="0" dirty="0"/>
              <a:t> </a:t>
            </a:r>
            <a:r>
              <a:rPr lang="en-US" b="1" baseline="0" dirty="0" err="1"/>
              <a:t>diversité</a:t>
            </a:r>
            <a:r>
              <a:rPr lang="en-US" b="1" baseline="0" dirty="0"/>
              <a:t> des points de </a:t>
            </a:r>
            <a:r>
              <a:rPr lang="en-US" b="1" baseline="0" dirty="0" err="1"/>
              <a:t>vue</a:t>
            </a:r>
            <a:r>
              <a:rPr lang="en-US" b="1" baseline="0" dirty="0"/>
              <a:t> </a:t>
            </a:r>
            <a:r>
              <a:rPr lang="en-US" b="1" baseline="0" dirty="0" err="1"/>
              <a:t>devrait</a:t>
            </a:r>
            <a:r>
              <a:rPr lang="en-US" b="1" baseline="0" dirty="0"/>
              <a:t> </a:t>
            </a:r>
            <a:r>
              <a:rPr lang="en-US" b="1" baseline="0" dirty="0" err="1"/>
              <a:t>être</a:t>
            </a:r>
            <a:r>
              <a:rPr lang="en-US" b="1" baseline="0" dirty="0"/>
              <a:t> </a:t>
            </a:r>
            <a:r>
              <a:rPr lang="en-US" b="1" baseline="0" dirty="0" err="1"/>
              <a:t>visée</a:t>
            </a:r>
            <a:r>
              <a:rPr lang="en-US" b="1" baseline="0" dirty="0"/>
              <a:t>. </a:t>
            </a:r>
            <a:r>
              <a:rPr lang="en-US" b="1" baseline="0" dirty="0" err="1"/>
              <a:t>Autres</a:t>
            </a:r>
            <a:r>
              <a:rPr lang="en-US" b="1" baseline="0" dirty="0"/>
              <a:t> </a:t>
            </a:r>
            <a:r>
              <a:rPr lang="en-US" b="1" baseline="0" dirty="0" err="1"/>
              <a:t>exemples</a:t>
            </a:r>
            <a:r>
              <a:rPr lang="en-US" b="1" baseline="0" dirty="0"/>
              <a:t> :</a:t>
            </a:r>
          </a:p>
          <a:p>
            <a:pPr marL="0" marR="0" lvl="0" indent="0" algn="l" defTabSz="457200" rtl="0" eaLnBrk="1" fontAlgn="auto" latinLnBrk="0" hangingPunct="1">
              <a:lnSpc>
                <a:spcPct val="100000"/>
              </a:lnSpc>
              <a:spcBef>
                <a:spcPct val="0"/>
              </a:spcBef>
              <a:spcAft>
                <a:spcPct val="0"/>
              </a:spcAft>
              <a:buClrTx/>
              <a:buSzTx/>
              <a:buFontTx/>
              <a:buNone/>
              <a:defRPr/>
            </a:pPr>
            <a:endParaRPr lang="en-US" baseline="0" dirty="0"/>
          </a:p>
          <a:p>
            <a:pPr marL="0" marR="0" lvl="0" indent="0" algn="l" defTabSz="457200" rtl="0" eaLnBrk="1" fontAlgn="auto" latinLnBrk="0" hangingPunct="1">
              <a:lnSpc>
                <a:spcPct val="100000"/>
              </a:lnSpc>
              <a:spcBef>
                <a:spcPct val="0"/>
              </a:spcBef>
              <a:spcAft>
                <a:spcPct val="0"/>
              </a:spcAft>
              <a:buClrTx/>
              <a:buSzTx/>
              <a:buFontTx/>
              <a:buNone/>
              <a:defRPr/>
            </a:pPr>
            <a:r>
              <a:rPr lang="en-US" b="1" baseline="0" dirty="0" err="1"/>
              <a:t>Biais</a:t>
            </a:r>
            <a:r>
              <a:rPr lang="en-US" b="1" baseline="0" dirty="0"/>
              <a:t> </a:t>
            </a:r>
            <a:r>
              <a:rPr lang="en-US" b="1" baseline="0" dirty="0" err="1"/>
              <a:t>d’ancrage</a:t>
            </a:r>
            <a:r>
              <a:rPr lang="en-US" b="1" baseline="0" dirty="0"/>
              <a:t> : </a:t>
            </a:r>
            <a:r>
              <a:rPr lang="en-US" b="0" baseline="0" dirty="0" err="1"/>
              <a:t>Désigne</a:t>
            </a:r>
            <a:r>
              <a:rPr lang="en-US" b="0" baseline="0" dirty="0"/>
              <a:t> la </a:t>
            </a:r>
            <a:r>
              <a:rPr lang="en-US" b="0" baseline="0" dirty="0" err="1"/>
              <a:t>difficulté</a:t>
            </a:r>
            <a:r>
              <a:rPr lang="en-US" b="0" baseline="0" dirty="0"/>
              <a:t> à se </a:t>
            </a:r>
            <a:r>
              <a:rPr lang="en-US" b="0" baseline="0" dirty="0" err="1"/>
              <a:t>départir</a:t>
            </a:r>
            <a:r>
              <a:rPr lang="en-US" b="0" baseline="0" dirty="0"/>
              <a:t> </a:t>
            </a:r>
            <a:r>
              <a:rPr lang="en-US" b="0" baseline="0" dirty="0" err="1"/>
              <a:t>d’une</a:t>
            </a:r>
            <a:r>
              <a:rPr lang="en-US" b="0" baseline="0" dirty="0"/>
              <a:t> première impression qui </a:t>
            </a:r>
            <a:r>
              <a:rPr lang="en-US" b="0" baseline="0" dirty="0" err="1"/>
              <a:t>pousse</a:t>
            </a:r>
            <a:r>
              <a:rPr lang="en-US" b="0" baseline="0" dirty="0"/>
              <a:t> </a:t>
            </a:r>
            <a:r>
              <a:rPr lang="en-US" b="0" baseline="0" dirty="0" err="1"/>
              <a:t>une</a:t>
            </a:r>
            <a:r>
              <a:rPr lang="en-US" b="0" baseline="0" dirty="0"/>
              <a:t> </a:t>
            </a:r>
            <a:r>
              <a:rPr lang="en-US" b="0" baseline="0" dirty="0" err="1"/>
              <a:t>personne</a:t>
            </a:r>
            <a:r>
              <a:rPr lang="en-US" b="0" baseline="0" dirty="0"/>
              <a:t> à se </a:t>
            </a:r>
            <a:r>
              <a:rPr lang="en-US" b="0" baseline="0" dirty="0" err="1"/>
              <a:t>fier</a:t>
            </a:r>
            <a:r>
              <a:rPr lang="en-US" b="0" baseline="0" dirty="0"/>
              <a:t> à </a:t>
            </a:r>
            <a:r>
              <a:rPr lang="en-US" b="0" baseline="0" dirty="0" err="1"/>
              <a:t>l’information</a:t>
            </a:r>
            <a:r>
              <a:rPr lang="en-US" b="0" baseline="0" dirty="0"/>
              <a:t> </a:t>
            </a:r>
            <a:r>
              <a:rPr lang="en-US" b="0" baseline="0" dirty="0" err="1"/>
              <a:t>reçue</a:t>
            </a:r>
            <a:r>
              <a:rPr lang="en-US" b="0" baseline="0" dirty="0"/>
              <a:t> </a:t>
            </a:r>
            <a:r>
              <a:rPr lang="en-US" b="0" baseline="0" dirty="0" err="1"/>
              <a:t>en</a:t>
            </a:r>
            <a:r>
              <a:rPr lang="en-US" b="0" baseline="0" dirty="0"/>
              <a:t> premier (</a:t>
            </a:r>
            <a:r>
              <a:rPr lang="en-US" b="0" baseline="0" dirty="0" err="1"/>
              <a:t>considérée</a:t>
            </a:r>
            <a:r>
              <a:rPr lang="en-US" b="0" baseline="0" dirty="0"/>
              <a:t> </a:t>
            </a:r>
            <a:r>
              <a:rPr lang="en-US" b="0" baseline="0" dirty="0" err="1"/>
              <a:t>comme</a:t>
            </a:r>
            <a:r>
              <a:rPr lang="en-US" b="0" baseline="0" dirty="0"/>
              <a:t> l’« </a:t>
            </a:r>
            <a:r>
              <a:rPr lang="en-US" b="1" baseline="0" dirty="0" err="1"/>
              <a:t>ancre</a:t>
            </a:r>
            <a:r>
              <a:rPr lang="en-US" b="0" baseline="0" dirty="0"/>
              <a:t> ») au moment de </a:t>
            </a:r>
            <a:r>
              <a:rPr lang="en-US" b="0" baseline="0" dirty="0" err="1"/>
              <a:t>prendre</a:t>
            </a:r>
            <a:r>
              <a:rPr lang="en-US" b="0" baseline="0" dirty="0"/>
              <a:t> </a:t>
            </a:r>
            <a:r>
              <a:rPr lang="en-US" b="0" baseline="0" dirty="0" err="1"/>
              <a:t>une</a:t>
            </a:r>
            <a:r>
              <a:rPr lang="en-US" b="0" baseline="0" dirty="0"/>
              <a:t> </a:t>
            </a:r>
            <a:r>
              <a:rPr lang="en-US" b="0" baseline="0" dirty="0" err="1"/>
              <a:t>décision</a:t>
            </a:r>
            <a:r>
              <a:rPr lang="en-US" b="0" baseline="0" dirty="0"/>
              <a:t> (p. ex., </a:t>
            </a:r>
            <a:r>
              <a:rPr lang="en-US" b="0" baseline="0" dirty="0" err="1"/>
              <a:t>vous</a:t>
            </a:r>
            <a:r>
              <a:rPr lang="en-US" b="0" baseline="0" dirty="0"/>
              <a:t> </a:t>
            </a:r>
            <a:r>
              <a:rPr lang="en-US" b="0" baseline="0" dirty="0" err="1"/>
              <a:t>voyez</a:t>
            </a:r>
            <a:r>
              <a:rPr lang="en-US" b="0" baseline="0" dirty="0"/>
              <a:t> un tee-shirt </a:t>
            </a:r>
            <a:r>
              <a:rPr lang="en-US" b="0" baseline="0" dirty="0" err="1"/>
              <a:t>en</a:t>
            </a:r>
            <a:r>
              <a:rPr lang="en-US" b="0" baseline="0" dirty="0"/>
              <a:t> </a:t>
            </a:r>
            <a:r>
              <a:rPr lang="en-US" b="0" baseline="0" dirty="0" err="1"/>
              <a:t>vente</a:t>
            </a:r>
            <a:r>
              <a:rPr lang="en-US" b="0" baseline="0" dirty="0"/>
              <a:t> à 10 000 $ et </a:t>
            </a:r>
            <a:r>
              <a:rPr lang="en-US" b="0" baseline="0" dirty="0" err="1"/>
              <a:t>pensez</a:t>
            </a:r>
            <a:r>
              <a:rPr lang="en-US" b="0" baseline="0" dirty="0"/>
              <a:t> que </a:t>
            </a:r>
            <a:r>
              <a:rPr lang="en-US" b="0" baseline="0" dirty="0" err="1"/>
              <a:t>c’est</a:t>
            </a:r>
            <a:r>
              <a:rPr lang="en-US" b="0" baseline="0" dirty="0"/>
              <a:t> </a:t>
            </a:r>
            <a:r>
              <a:rPr lang="en-US" b="0" baseline="0" dirty="0" err="1"/>
              <a:t>extrêmement</a:t>
            </a:r>
            <a:r>
              <a:rPr lang="en-US" b="0" baseline="0" dirty="0"/>
              <a:t> </a:t>
            </a:r>
            <a:r>
              <a:rPr lang="en-US" b="0" baseline="0" dirty="0" err="1"/>
              <a:t>cher</a:t>
            </a:r>
            <a:r>
              <a:rPr lang="en-US" b="0" baseline="0" dirty="0"/>
              <a:t>; </a:t>
            </a:r>
            <a:r>
              <a:rPr lang="en-US" b="0" baseline="0" dirty="0" err="1"/>
              <a:t>vous</a:t>
            </a:r>
            <a:r>
              <a:rPr lang="en-US" b="0" baseline="0" dirty="0"/>
              <a:t> </a:t>
            </a:r>
            <a:r>
              <a:rPr lang="en-US" b="0" baseline="0" dirty="0" err="1"/>
              <a:t>en</a:t>
            </a:r>
            <a:r>
              <a:rPr lang="en-US" b="0" baseline="0" dirty="0"/>
              <a:t> </a:t>
            </a:r>
            <a:r>
              <a:rPr lang="en-US" b="0" baseline="0" dirty="0" err="1"/>
              <a:t>voyez</a:t>
            </a:r>
            <a:r>
              <a:rPr lang="en-US" b="0" baseline="0" dirty="0"/>
              <a:t> </a:t>
            </a:r>
            <a:r>
              <a:rPr lang="en-US" b="0" baseline="0" dirty="0" err="1"/>
              <a:t>ensuite</a:t>
            </a:r>
            <a:r>
              <a:rPr lang="en-US" b="0" baseline="0" dirty="0"/>
              <a:t> un à 100 $, </a:t>
            </a:r>
            <a:r>
              <a:rPr lang="en-US" b="0" baseline="0" dirty="0" err="1"/>
              <a:t>ce</a:t>
            </a:r>
            <a:r>
              <a:rPr lang="en-US" b="0" baseline="0" dirty="0"/>
              <a:t> qui </a:t>
            </a:r>
            <a:r>
              <a:rPr lang="en-US" b="0" baseline="0" dirty="0" err="1"/>
              <a:t>est</a:t>
            </a:r>
            <a:r>
              <a:rPr lang="en-US" b="0" baseline="0" dirty="0"/>
              <a:t> </a:t>
            </a:r>
            <a:r>
              <a:rPr lang="en-US" b="0" baseline="0" dirty="0" err="1"/>
              <a:t>quand</a:t>
            </a:r>
            <a:r>
              <a:rPr lang="en-US" b="0" baseline="0" dirty="0"/>
              <a:t> </a:t>
            </a:r>
            <a:r>
              <a:rPr lang="en-US" b="0" baseline="0" dirty="0" err="1"/>
              <a:t>même</a:t>
            </a:r>
            <a:r>
              <a:rPr lang="en-US" b="0" baseline="0" dirty="0"/>
              <a:t> </a:t>
            </a:r>
            <a:r>
              <a:rPr lang="en-US" b="0" baseline="0" dirty="0" err="1"/>
              <a:t>très</a:t>
            </a:r>
            <a:r>
              <a:rPr lang="en-US" b="0" baseline="0" dirty="0"/>
              <a:t> </a:t>
            </a:r>
            <a:r>
              <a:rPr lang="en-US" b="0" baseline="0" dirty="0" err="1"/>
              <a:t>cher</a:t>
            </a:r>
            <a:r>
              <a:rPr lang="en-US" b="0" baseline="0" dirty="0"/>
              <a:t>, </a:t>
            </a:r>
            <a:r>
              <a:rPr lang="en-US" b="0" baseline="0" dirty="0" err="1"/>
              <a:t>mais</a:t>
            </a:r>
            <a:r>
              <a:rPr lang="en-US" b="0" baseline="0" dirty="0"/>
              <a:t> l’« </a:t>
            </a:r>
            <a:r>
              <a:rPr lang="en-US" b="0" baseline="0" dirty="0" err="1"/>
              <a:t>ancrage</a:t>
            </a:r>
            <a:r>
              <a:rPr lang="en-US" b="0" baseline="0" dirty="0"/>
              <a:t> » fait </a:t>
            </a:r>
            <a:r>
              <a:rPr lang="en-US" b="0" baseline="0" dirty="0" err="1"/>
              <a:t>paraître</a:t>
            </a:r>
            <a:r>
              <a:rPr lang="en-US" b="0" baseline="0" dirty="0"/>
              <a:t> </a:t>
            </a:r>
            <a:r>
              <a:rPr lang="en-US" b="0" baseline="0" dirty="0" err="1"/>
              <a:t>ce</a:t>
            </a:r>
            <a:r>
              <a:rPr lang="en-US" b="0" baseline="0" dirty="0"/>
              <a:t> </a:t>
            </a:r>
            <a:r>
              <a:rPr lang="en-US" b="0" baseline="0" dirty="0" err="1"/>
              <a:t>montant</a:t>
            </a:r>
            <a:r>
              <a:rPr lang="en-US" b="0" baseline="0" dirty="0"/>
              <a:t> plus acceptable).</a:t>
            </a:r>
          </a:p>
          <a:p>
            <a:pPr marL="0" marR="0" lvl="0" indent="0" algn="l" defTabSz="457200" rtl="0" eaLnBrk="1" fontAlgn="auto" latinLnBrk="0" hangingPunct="1">
              <a:lnSpc>
                <a:spcPct val="100000"/>
              </a:lnSpc>
              <a:spcBef>
                <a:spcPct val="0"/>
              </a:spcBef>
              <a:spcAft>
                <a:spcPct val="0"/>
              </a:spcAft>
              <a:buClrTx/>
              <a:buSzTx/>
              <a:buFontTx/>
              <a:buNone/>
              <a:defRPr/>
            </a:pPr>
            <a:endParaRPr lang="en-CA" sz="1200" b="0" i="0"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ct val="0"/>
              </a:spcAft>
              <a:buClrTx/>
              <a:buSzTx/>
              <a:buFontTx/>
              <a:buNone/>
              <a:defRPr/>
            </a:pPr>
            <a:r>
              <a:rPr lang="en-CA" sz="1200" b="1" i="0" kern="1200" baseline="0" dirty="0" err="1">
                <a:solidFill>
                  <a:schemeClr val="tx1"/>
                </a:solidFill>
                <a:effectLst/>
                <a:latin typeface="+mn-lt"/>
                <a:ea typeface="+mn-ea"/>
                <a:cs typeface="+mn-cs"/>
              </a:rPr>
              <a:t>Biais</a:t>
            </a:r>
            <a:r>
              <a:rPr lang="en-CA" sz="1200" b="1" i="0" kern="1200" baseline="0" dirty="0">
                <a:solidFill>
                  <a:schemeClr val="tx1"/>
                </a:solidFill>
                <a:effectLst/>
                <a:latin typeface="+mn-lt"/>
                <a:ea typeface="+mn-ea"/>
                <a:cs typeface="+mn-cs"/>
              </a:rPr>
              <a:t> de </a:t>
            </a:r>
            <a:r>
              <a:rPr lang="en-CA" sz="1200" b="1" i="0" kern="1200" baseline="0" dirty="0" err="1">
                <a:solidFill>
                  <a:schemeClr val="tx1"/>
                </a:solidFill>
                <a:effectLst/>
                <a:latin typeface="+mn-lt"/>
                <a:ea typeface="+mn-ea"/>
                <a:cs typeface="+mn-cs"/>
              </a:rPr>
              <a:t>disponibilité</a:t>
            </a:r>
            <a:r>
              <a:rPr lang="en-CA" sz="1200" b="1" i="0" kern="1200" baseline="0" dirty="0">
                <a:solidFill>
                  <a:schemeClr val="tx1"/>
                </a:solidFill>
                <a:effectLst/>
                <a:latin typeface="+mn-lt"/>
                <a:ea typeface="+mn-ea"/>
                <a:cs typeface="+mn-cs"/>
              </a:rPr>
              <a:t> : </a:t>
            </a:r>
            <a:r>
              <a:rPr lang="en-CA" sz="1200" b="0" i="0" kern="1200" baseline="0" dirty="0" err="1">
                <a:solidFill>
                  <a:schemeClr val="tx1"/>
                </a:solidFill>
                <a:effectLst/>
                <a:latin typeface="+mn-lt"/>
                <a:ea typeface="+mn-ea"/>
                <a:cs typeface="+mn-cs"/>
              </a:rPr>
              <a:t>Tendance</a:t>
            </a:r>
            <a:r>
              <a:rPr lang="en-CA" sz="1200" b="0" i="0" kern="1200" baseline="0" dirty="0">
                <a:solidFill>
                  <a:schemeClr val="tx1"/>
                </a:solidFill>
                <a:effectLst/>
                <a:latin typeface="+mn-lt"/>
                <a:ea typeface="+mn-ea"/>
                <a:cs typeface="+mn-cs"/>
              </a:rPr>
              <a:t> à </a:t>
            </a:r>
            <a:r>
              <a:rPr lang="en-CA" sz="1200" b="0" i="0" kern="1200" baseline="0" dirty="0" err="1">
                <a:solidFill>
                  <a:schemeClr val="tx1"/>
                </a:solidFill>
                <a:effectLst/>
                <a:latin typeface="+mn-lt"/>
                <a:ea typeface="+mn-ea"/>
                <a:cs typeface="+mn-cs"/>
              </a:rPr>
              <a:t>surestimer</a:t>
            </a:r>
            <a:r>
              <a:rPr lang="en-CA" sz="1200" b="0" i="0" kern="1200" baseline="0" dirty="0">
                <a:solidFill>
                  <a:schemeClr val="tx1"/>
                </a:solidFill>
                <a:effectLst/>
                <a:latin typeface="+mn-lt"/>
                <a:ea typeface="+mn-ea"/>
                <a:cs typeface="+mn-cs"/>
              </a:rPr>
              <a:t> la </a:t>
            </a:r>
            <a:r>
              <a:rPr lang="en-CA" sz="1200" b="0" i="0" kern="1200" baseline="0" dirty="0" err="1">
                <a:solidFill>
                  <a:schemeClr val="tx1"/>
                </a:solidFill>
                <a:effectLst/>
                <a:latin typeface="+mn-lt"/>
                <a:ea typeface="+mn-ea"/>
                <a:cs typeface="+mn-cs"/>
              </a:rPr>
              <a:t>probabilité</a:t>
            </a:r>
            <a:r>
              <a:rPr lang="en-CA" sz="1200" b="0" i="0" kern="1200" baseline="0" dirty="0">
                <a:solidFill>
                  <a:schemeClr val="tx1"/>
                </a:solidFill>
                <a:effectLst/>
                <a:latin typeface="+mn-lt"/>
                <a:ea typeface="+mn-ea"/>
                <a:cs typeface="+mn-cs"/>
              </a:rPr>
              <a:t> d’un </a:t>
            </a:r>
            <a:r>
              <a:rPr lang="en-CA" sz="1200" b="0" i="0" kern="1200" baseline="0" dirty="0" err="1">
                <a:solidFill>
                  <a:schemeClr val="tx1"/>
                </a:solidFill>
                <a:effectLst/>
                <a:latin typeface="+mn-lt"/>
                <a:ea typeface="+mn-ea"/>
                <a:cs typeface="+mn-cs"/>
              </a:rPr>
              <a:t>événement</a:t>
            </a:r>
            <a:r>
              <a:rPr lang="en-CA" sz="1200" b="0" i="0" kern="1200" baseline="0" dirty="0">
                <a:solidFill>
                  <a:schemeClr val="tx1"/>
                </a:solidFill>
                <a:effectLst/>
                <a:latin typeface="+mn-lt"/>
                <a:ea typeface="+mn-ea"/>
                <a:cs typeface="+mn-cs"/>
              </a:rPr>
              <a:t> </a:t>
            </a:r>
            <a:r>
              <a:rPr lang="en-CA" sz="1200" b="0" i="0" kern="1200" baseline="0" dirty="0" err="1">
                <a:solidFill>
                  <a:schemeClr val="tx1"/>
                </a:solidFill>
                <a:effectLst/>
                <a:latin typeface="+mn-lt"/>
                <a:ea typeface="+mn-ea"/>
                <a:cs typeface="+mn-cs"/>
              </a:rPr>
              <a:t>selon</a:t>
            </a:r>
            <a:r>
              <a:rPr lang="en-CA" sz="1200" b="0" i="0" kern="1200" baseline="0" dirty="0">
                <a:solidFill>
                  <a:schemeClr val="tx1"/>
                </a:solidFill>
                <a:effectLst/>
                <a:latin typeface="+mn-lt"/>
                <a:ea typeface="+mn-ea"/>
                <a:cs typeface="+mn-cs"/>
              </a:rPr>
              <a:t> la </a:t>
            </a:r>
            <a:r>
              <a:rPr lang="en-CA" sz="1200" b="0" i="0" kern="1200" baseline="0" dirty="0" err="1">
                <a:solidFill>
                  <a:schemeClr val="tx1"/>
                </a:solidFill>
                <a:effectLst/>
                <a:latin typeface="+mn-lt"/>
                <a:ea typeface="+mn-ea"/>
                <a:cs typeface="+mn-cs"/>
              </a:rPr>
              <a:t>facilité</a:t>
            </a:r>
            <a:r>
              <a:rPr lang="en-CA" sz="1200" b="0" i="0" kern="1200" baseline="0" dirty="0">
                <a:solidFill>
                  <a:schemeClr val="tx1"/>
                </a:solidFill>
                <a:effectLst/>
                <a:latin typeface="+mn-lt"/>
                <a:ea typeface="+mn-ea"/>
                <a:cs typeface="+mn-cs"/>
              </a:rPr>
              <a:t> avec </a:t>
            </a:r>
            <a:r>
              <a:rPr lang="en-CA" sz="1200" b="0" i="0" kern="1200" baseline="0" dirty="0" err="1">
                <a:solidFill>
                  <a:schemeClr val="tx1"/>
                </a:solidFill>
                <a:effectLst/>
                <a:latin typeface="+mn-lt"/>
                <a:ea typeface="+mn-ea"/>
                <a:cs typeface="+mn-cs"/>
              </a:rPr>
              <a:t>laquelle</a:t>
            </a:r>
            <a:r>
              <a:rPr lang="en-CA" sz="1200" b="0" i="0" kern="1200" baseline="0" dirty="0">
                <a:solidFill>
                  <a:schemeClr val="tx1"/>
                </a:solidFill>
                <a:effectLst/>
                <a:latin typeface="+mn-lt"/>
                <a:ea typeface="+mn-ea"/>
                <a:cs typeface="+mn-cs"/>
              </a:rPr>
              <a:t> des </a:t>
            </a:r>
            <a:r>
              <a:rPr lang="en-CA" sz="1200" b="0" i="0" kern="1200" baseline="0" dirty="0" err="1">
                <a:solidFill>
                  <a:schemeClr val="tx1"/>
                </a:solidFill>
                <a:effectLst/>
                <a:latin typeface="+mn-lt"/>
                <a:ea typeface="+mn-ea"/>
                <a:cs typeface="+mn-cs"/>
              </a:rPr>
              <a:t>exemples</a:t>
            </a:r>
            <a:r>
              <a:rPr lang="en-CA" sz="1200" b="0" i="0" kern="1200" baseline="0" dirty="0">
                <a:solidFill>
                  <a:schemeClr val="tx1"/>
                </a:solidFill>
                <a:effectLst/>
                <a:latin typeface="+mn-lt"/>
                <a:ea typeface="+mn-ea"/>
                <a:cs typeface="+mn-cs"/>
              </a:rPr>
              <a:t> d’un </a:t>
            </a:r>
            <a:r>
              <a:rPr lang="en-CA" sz="1200" b="0" i="0" kern="1200" baseline="0" dirty="0" err="1">
                <a:solidFill>
                  <a:schemeClr val="tx1"/>
                </a:solidFill>
                <a:effectLst/>
                <a:latin typeface="+mn-lt"/>
                <a:ea typeface="+mn-ea"/>
                <a:cs typeface="+mn-cs"/>
              </a:rPr>
              <a:t>tel</a:t>
            </a:r>
            <a:r>
              <a:rPr lang="en-CA" sz="1200" b="0" i="0" kern="1200" baseline="0" dirty="0">
                <a:solidFill>
                  <a:schemeClr val="tx1"/>
                </a:solidFill>
                <a:effectLst/>
                <a:latin typeface="+mn-lt"/>
                <a:ea typeface="+mn-ea"/>
                <a:cs typeface="+mn-cs"/>
              </a:rPr>
              <a:t> </a:t>
            </a:r>
            <a:r>
              <a:rPr lang="en-CA" sz="1200" b="0" i="0" kern="1200" baseline="0" dirty="0" err="1">
                <a:solidFill>
                  <a:schemeClr val="tx1"/>
                </a:solidFill>
                <a:effectLst/>
                <a:latin typeface="+mn-lt"/>
                <a:ea typeface="+mn-ea"/>
                <a:cs typeface="+mn-cs"/>
              </a:rPr>
              <a:t>événement</a:t>
            </a:r>
            <a:r>
              <a:rPr lang="en-CA" sz="1200" b="0" i="0" kern="1200" baseline="0" dirty="0">
                <a:solidFill>
                  <a:schemeClr val="tx1"/>
                </a:solidFill>
                <a:effectLst/>
                <a:latin typeface="+mn-lt"/>
                <a:ea typeface="+mn-ea"/>
                <a:cs typeface="+mn-cs"/>
              </a:rPr>
              <a:t> nous </a:t>
            </a:r>
            <a:r>
              <a:rPr lang="en-CA" sz="1200" b="0" i="0" kern="1200" baseline="0" dirty="0" err="1">
                <a:solidFill>
                  <a:schemeClr val="tx1"/>
                </a:solidFill>
                <a:effectLst/>
                <a:latin typeface="+mn-lt"/>
                <a:ea typeface="+mn-ea"/>
                <a:cs typeface="+mn-cs"/>
              </a:rPr>
              <a:t>viennent</a:t>
            </a:r>
            <a:r>
              <a:rPr lang="en-CA" sz="1200" b="0" i="0" kern="1200" baseline="0" dirty="0">
                <a:solidFill>
                  <a:schemeClr val="tx1"/>
                </a:solidFill>
                <a:effectLst/>
                <a:latin typeface="+mn-lt"/>
                <a:ea typeface="+mn-ea"/>
                <a:cs typeface="+mn-cs"/>
              </a:rPr>
              <a:t> à </a:t>
            </a:r>
            <a:r>
              <a:rPr lang="en-CA" sz="1200" b="0" i="0" kern="1200" baseline="0" dirty="0" err="1">
                <a:solidFill>
                  <a:schemeClr val="tx1"/>
                </a:solidFill>
                <a:effectLst/>
                <a:latin typeface="+mn-lt"/>
                <a:ea typeface="+mn-ea"/>
                <a:cs typeface="+mn-cs"/>
              </a:rPr>
              <a:t>l’esprit</a:t>
            </a:r>
            <a:r>
              <a:rPr lang="en-CA" sz="1200" b="0" i="0" kern="1200" baseline="0" dirty="0">
                <a:solidFill>
                  <a:schemeClr val="tx1"/>
                </a:solidFill>
                <a:effectLst/>
                <a:latin typeface="+mn-lt"/>
                <a:ea typeface="+mn-ea"/>
                <a:cs typeface="+mn-cs"/>
              </a:rPr>
              <a:t> (</a:t>
            </a:r>
            <a:r>
              <a:rPr lang="en-CA" sz="1200" b="0" i="0" kern="1200" baseline="0" dirty="0" err="1">
                <a:solidFill>
                  <a:schemeClr val="tx1"/>
                </a:solidFill>
                <a:effectLst/>
                <a:latin typeface="+mn-lt"/>
                <a:ea typeface="+mn-ea"/>
                <a:cs typeface="+mn-cs"/>
              </a:rPr>
              <a:t>peut</a:t>
            </a:r>
            <a:r>
              <a:rPr lang="en-CA" sz="1200" b="0" i="0" kern="1200" baseline="0" dirty="0">
                <a:solidFill>
                  <a:schemeClr val="tx1"/>
                </a:solidFill>
                <a:effectLst/>
                <a:latin typeface="+mn-lt"/>
                <a:ea typeface="+mn-ea"/>
                <a:cs typeface="+mn-cs"/>
              </a:rPr>
              <a:t> </a:t>
            </a:r>
            <a:r>
              <a:rPr lang="en-CA" sz="1200" b="0" i="0" kern="1200" baseline="0" dirty="0" err="1">
                <a:solidFill>
                  <a:schemeClr val="tx1"/>
                </a:solidFill>
                <a:effectLst/>
                <a:latin typeface="+mn-lt"/>
                <a:ea typeface="+mn-ea"/>
                <a:cs typeface="+mn-cs"/>
              </a:rPr>
              <a:t>être</a:t>
            </a:r>
            <a:r>
              <a:rPr lang="en-CA" sz="1200" b="0" i="0" kern="1200" baseline="0" dirty="0">
                <a:solidFill>
                  <a:schemeClr val="tx1"/>
                </a:solidFill>
                <a:effectLst/>
                <a:latin typeface="+mn-lt"/>
                <a:ea typeface="+mn-ea"/>
                <a:cs typeface="+mn-cs"/>
              </a:rPr>
              <a:t> </a:t>
            </a:r>
            <a:r>
              <a:rPr lang="en-CA" sz="1200" b="0" i="0" kern="1200" baseline="0" dirty="0" err="1">
                <a:solidFill>
                  <a:schemeClr val="tx1"/>
                </a:solidFill>
                <a:effectLst/>
                <a:latin typeface="+mn-lt"/>
                <a:ea typeface="+mn-ea"/>
                <a:cs typeface="+mn-cs"/>
              </a:rPr>
              <a:t>influencée</a:t>
            </a:r>
            <a:r>
              <a:rPr lang="en-CA" sz="1200" b="0" i="0" kern="1200" baseline="0" dirty="0">
                <a:solidFill>
                  <a:schemeClr val="tx1"/>
                </a:solidFill>
                <a:effectLst/>
                <a:latin typeface="+mn-lt"/>
                <a:ea typeface="+mn-ea"/>
                <a:cs typeface="+mn-cs"/>
              </a:rPr>
              <a:t> par le fait que les souvenirs </a:t>
            </a:r>
            <a:r>
              <a:rPr lang="en-CA" sz="1200" b="0" i="0" kern="1200" baseline="0" dirty="0" err="1">
                <a:solidFill>
                  <a:schemeClr val="tx1"/>
                </a:solidFill>
                <a:effectLst/>
                <a:latin typeface="+mn-lt"/>
                <a:ea typeface="+mn-ea"/>
                <a:cs typeface="+mn-cs"/>
              </a:rPr>
              <a:t>sont</a:t>
            </a:r>
            <a:r>
              <a:rPr lang="en-CA" sz="1200" b="0" i="0" kern="1200" baseline="0" dirty="0">
                <a:solidFill>
                  <a:schemeClr val="tx1"/>
                </a:solidFill>
                <a:effectLst/>
                <a:latin typeface="+mn-lt"/>
                <a:ea typeface="+mn-ea"/>
                <a:cs typeface="+mn-cs"/>
              </a:rPr>
              <a:t> </a:t>
            </a:r>
            <a:r>
              <a:rPr lang="en-CA" sz="1200" b="0" i="0" kern="1200" baseline="0" dirty="0" err="1">
                <a:solidFill>
                  <a:schemeClr val="tx1"/>
                </a:solidFill>
                <a:effectLst/>
                <a:latin typeface="+mn-lt"/>
                <a:ea typeface="+mn-ea"/>
                <a:cs typeface="+mn-cs"/>
              </a:rPr>
              <a:t>récents</a:t>
            </a:r>
            <a:r>
              <a:rPr lang="en-CA" sz="1200" b="0" i="0" kern="1200" baseline="0" dirty="0">
                <a:solidFill>
                  <a:schemeClr val="tx1"/>
                </a:solidFill>
                <a:effectLst/>
                <a:latin typeface="+mn-lt"/>
                <a:ea typeface="+mn-ea"/>
                <a:cs typeface="+mn-cs"/>
              </a:rPr>
              <a:t>, </a:t>
            </a:r>
            <a:r>
              <a:rPr lang="en-CA" sz="1200" b="0" i="0" kern="1200" baseline="0" dirty="0" err="1">
                <a:solidFill>
                  <a:schemeClr val="tx1"/>
                </a:solidFill>
                <a:effectLst/>
                <a:latin typeface="+mn-lt"/>
                <a:ea typeface="+mn-ea"/>
                <a:cs typeface="+mn-cs"/>
              </a:rPr>
              <a:t>inhabituels</a:t>
            </a:r>
            <a:r>
              <a:rPr lang="en-CA" sz="1200" b="0" i="0" kern="1200" baseline="0" dirty="0">
                <a:solidFill>
                  <a:schemeClr val="tx1"/>
                </a:solidFill>
                <a:effectLst/>
                <a:latin typeface="+mn-lt"/>
                <a:ea typeface="+mn-ea"/>
                <a:cs typeface="+mn-cs"/>
              </a:rPr>
              <a:t> </a:t>
            </a:r>
            <a:r>
              <a:rPr lang="en-CA" sz="1200" b="0" i="0" kern="1200" baseline="0" dirty="0" err="1">
                <a:solidFill>
                  <a:schemeClr val="tx1"/>
                </a:solidFill>
                <a:effectLst/>
                <a:latin typeface="+mn-lt"/>
                <a:ea typeface="+mn-ea"/>
                <a:cs typeface="+mn-cs"/>
              </a:rPr>
              <a:t>ou</a:t>
            </a:r>
            <a:r>
              <a:rPr lang="en-CA" sz="1200" b="0" i="0" kern="1200" baseline="0" dirty="0">
                <a:solidFill>
                  <a:schemeClr val="tx1"/>
                </a:solidFill>
                <a:effectLst/>
                <a:latin typeface="+mn-lt"/>
                <a:ea typeface="+mn-ea"/>
                <a:cs typeface="+mn-cs"/>
              </a:rPr>
              <a:t> chargés </a:t>
            </a:r>
            <a:r>
              <a:rPr lang="en-CA" sz="1200" b="0" i="0" kern="1200" baseline="0" dirty="0" err="1">
                <a:solidFill>
                  <a:schemeClr val="tx1"/>
                </a:solidFill>
                <a:effectLst/>
                <a:latin typeface="+mn-lt"/>
                <a:ea typeface="+mn-ea"/>
                <a:cs typeface="+mn-cs"/>
              </a:rPr>
              <a:t>d’émotions</a:t>
            </a:r>
            <a:r>
              <a:rPr lang="en-CA" sz="1200" b="0" i="0" kern="1200" baseline="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ct val="0"/>
              </a:spcBef>
              <a:spcAft>
                <a:spcPct val="0"/>
              </a:spcAft>
              <a:buClrTx/>
              <a:buSzTx/>
              <a:buFontTx/>
              <a:buNone/>
              <a:defRPr/>
            </a:pPr>
            <a:endParaRPr lang="en-CA" sz="1200" b="0" i="0"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ct val="0"/>
              </a:spcAft>
              <a:buClrTx/>
              <a:buSzTx/>
              <a:buFontTx/>
              <a:buNone/>
              <a:defRPr/>
            </a:pPr>
            <a:r>
              <a:rPr lang="en-CA" sz="1200" b="1" i="0" kern="1200" baseline="0" dirty="0">
                <a:solidFill>
                  <a:schemeClr val="tx1"/>
                </a:solidFill>
                <a:effectLst/>
                <a:latin typeface="+mn-lt"/>
                <a:ea typeface="+mn-ea"/>
                <a:cs typeface="+mn-cs"/>
              </a:rPr>
              <a:t>Source : </a:t>
            </a:r>
            <a:r>
              <a:rPr lang="en-CA" sz="1200" b="0" i="0" kern="1200" baseline="0" dirty="0" err="1">
                <a:solidFill>
                  <a:schemeClr val="tx1"/>
                </a:solidFill>
                <a:effectLst/>
                <a:latin typeface="+mn-lt"/>
                <a:ea typeface="+mn-ea"/>
                <a:cs typeface="+mn-cs"/>
              </a:rPr>
              <a:t>Wikipédia</a:t>
            </a:r>
            <a:endParaRPr lang="en-US" b="0" baseline="0" dirty="0"/>
          </a:p>
        </p:txBody>
      </p:sp>
      <p:sp>
        <p:nvSpPr>
          <p:cNvPr id="4" name="Slide Number Placeholder 3"/>
          <p:cNvSpPr>
            <a:spLocks noGrp="1"/>
          </p:cNvSpPr>
          <p:nvPr>
            <p:ph type="sldNum" sz="quarter" idx="10"/>
          </p:nvPr>
        </p:nvSpPr>
        <p:spPr/>
        <p:txBody>
          <a:bodyPr/>
          <a:lstStyle/>
          <a:p>
            <a:fld id="{8D153803-A8F5-A947-92E7-6D7F51058EF0}" type="slidenum">
              <a:rPr lang="en-US" smtClean="0"/>
              <a:t>30</a:t>
            </a:fld>
            <a:endParaRPr lang="en-US"/>
          </a:p>
        </p:txBody>
      </p:sp>
    </p:spTree>
    <p:extLst>
      <p:ext uri="{BB962C8B-B14F-4D97-AF65-F5344CB8AC3E}">
        <p14:creationId xmlns:p14="http://schemas.microsoft.com/office/powerpoint/2010/main" val="1475490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aseline="0" dirty="0"/>
              <a:t>Nous ne voulons pas favoriser un environnement conflictuel où les membres recherchent un avantage individuel – pour « gagner » la conversation. Cela est inefficace et conduit à de mauvaises décisions. </a:t>
            </a:r>
            <a:r>
              <a:rPr lang="en-US" baseline="0" dirty="0"/>
              <a:t>Nous </a:t>
            </a:r>
            <a:r>
              <a:rPr lang="en-US" baseline="0" dirty="0" err="1"/>
              <a:t>voulons</a:t>
            </a:r>
            <a:r>
              <a:rPr lang="en-US" baseline="0" dirty="0"/>
              <a:t> </a:t>
            </a:r>
            <a:r>
              <a:rPr lang="en-US" baseline="0" dirty="0" err="1"/>
              <a:t>plutôt</a:t>
            </a:r>
            <a:r>
              <a:rPr lang="en-US" baseline="0" dirty="0"/>
              <a:t> encourager les </a:t>
            </a:r>
            <a:r>
              <a:rPr lang="en-US" baseline="0" dirty="0" err="1"/>
              <a:t>comportements</a:t>
            </a:r>
            <a:r>
              <a:rPr lang="en-US" baseline="0" dirty="0"/>
              <a:t> </a:t>
            </a:r>
            <a:r>
              <a:rPr lang="en-US" baseline="0" dirty="0" err="1"/>
              <a:t>prosociaux</a:t>
            </a:r>
            <a:r>
              <a:rPr lang="en-US" baseline="0" dirty="0"/>
              <a:t> (c.-à-d. que les </a:t>
            </a:r>
            <a:r>
              <a:rPr lang="en-US" baseline="0" dirty="0" err="1"/>
              <a:t>membres</a:t>
            </a:r>
            <a:r>
              <a:rPr lang="en-US" baseline="0" dirty="0"/>
              <a:t> </a:t>
            </a:r>
            <a:r>
              <a:rPr lang="en-US" baseline="0" dirty="0" err="1"/>
              <a:t>souhaitent</a:t>
            </a:r>
            <a:r>
              <a:rPr lang="en-US" baseline="0" dirty="0"/>
              <a:t> </a:t>
            </a:r>
            <a:r>
              <a:rPr lang="en-US" baseline="0" dirty="0" err="1"/>
              <a:t>délibérer</a:t>
            </a:r>
            <a:r>
              <a:rPr lang="en-US" baseline="0" dirty="0"/>
              <a:t>)</a:t>
            </a:r>
            <a:r>
              <a:rPr lang="en-CA" baseline="0" dirty="0"/>
              <a:t>; </a:t>
            </a:r>
            <a:r>
              <a:rPr lang="en-CA" baseline="0" dirty="0" err="1"/>
              <a:t>ainsi</a:t>
            </a:r>
            <a:r>
              <a:rPr lang="en-CA" baseline="0" dirty="0"/>
              <a:t>, </a:t>
            </a:r>
            <a:r>
              <a:rPr lang="fr-CA" baseline="0" dirty="0"/>
              <a:t>le groupe dans son ensemble « gagne ». Attention : Si nous nous écartons trop de ce côté </a:t>
            </a:r>
            <a:r>
              <a:rPr lang="fr-CA" baseline="0" dirty="0" err="1"/>
              <a:t>prosocial</a:t>
            </a:r>
            <a:r>
              <a:rPr lang="fr-CA" baseline="0" dirty="0"/>
              <a:t>, toutefois, nous risquons de nous retrouver dans une situation de pensée de groupe et de conformité. </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6835BDD-9975-C14C-8950-B919A7915639}" type="slidenum">
              <a:rPr lang="en-US" smtClean="0"/>
              <a:t>31</a:t>
            </a:fld>
            <a:endParaRPr lang="en-US"/>
          </a:p>
        </p:txBody>
      </p:sp>
    </p:spTree>
    <p:extLst>
      <p:ext uri="{BB962C8B-B14F-4D97-AF65-F5344CB8AC3E}">
        <p14:creationId xmlns:p14="http://schemas.microsoft.com/office/powerpoint/2010/main" val="5589759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1" baseline="0" dirty="0"/>
              <a:t>NOTE AU FACILITATEUR : </a:t>
            </a:r>
            <a:r>
              <a:rPr lang="is-IS" b="0" baseline="0" dirty="0"/>
              <a:t>Demandez aux participants quels sont les inconvénients des contraintes de temps. </a:t>
            </a:r>
            <a:r>
              <a:rPr lang="is-IS" b="1" baseline="0" dirty="0"/>
              <a:t>(MODE VIRTUEL : </a:t>
            </a:r>
            <a:r>
              <a:rPr lang="is-IS" b="0" baseline="0" dirty="0"/>
              <a:t>Demandez aux participants de répondre dans la fenêtre de clavardage.)</a:t>
            </a:r>
          </a:p>
          <a:p>
            <a:endParaRPr lang="is-IS" baseline="0" dirty="0"/>
          </a:p>
          <a:p>
            <a:r>
              <a:rPr lang="is-IS" baseline="0" dirty="0"/>
              <a:t>Inconvénients des contraintes de temps :</a:t>
            </a:r>
          </a:p>
          <a:p>
            <a:endParaRPr lang="is-IS" baseline="0" dirty="0"/>
          </a:p>
          <a:p>
            <a:pPr marL="171450" indent="-171450">
              <a:buFont typeface="Arial" panose="020B0604020202020204" pitchFamily="34" charset="0"/>
              <a:buChar char="•"/>
            </a:pPr>
            <a:r>
              <a:rPr lang="en-US" dirty="0" err="1"/>
              <a:t>Limite</a:t>
            </a:r>
            <a:r>
              <a:rPr lang="en-US" dirty="0"/>
              <a:t> </a:t>
            </a:r>
            <a:r>
              <a:rPr lang="en-US" dirty="0" err="1"/>
              <a:t>l’échange</a:t>
            </a:r>
            <a:r>
              <a:rPr lang="en-US" dirty="0"/>
              <a:t> de</a:t>
            </a:r>
            <a:r>
              <a:rPr lang="en-US" baseline="0" dirty="0"/>
              <a:t> </a:t>
            </a:r>
            <a:r>
              <a:rPr lang="en-US" baseline="0" dirty="0" err="1"/>
              <a:t>renseignements</a:t>
            </a:r>
            <a:r>
              <a:rPr lang="en-US" dirty="0"/>
              <a:t> </a:t>
            </a:r>
          </a:p>
          <a:p>
            <a:pPr marL="171450" indent="-171450">
              <a:buFont typeface="Arial" panose="020B0604020202020204" pitchFamily="34" charset="0"/>
              <a:buChar char="•"/>
            </a:pPr>
            <a:r>
              <a:rPr lang="en-US" dirty="0"/>
              <a:t>Change la nature de </a:t>
            </a:r>
            <a:r>
              <a:rPr lang="en-US" dirty="0" err="1"/>
              <a:t>l’échange</a:t>
            </a:r>
            <a:r>
              <a:rPr lang="en-US" dirty="0"/>
              <a:t> de</a:t>
            </a:r>
            <a:r>
              <a:rPr lang="en-US" baseline="0" dirty="0"/>
              <a:t> </a:t>
            </a:r>
            <a:r>
              <a:rPr lang="en-US" baseline="0" dirty="0" err="1"/>
              <a:t>renseignements</a:t>
            </a:r>
            <a:endParaRPr lang="en-US" dirty="0"/>
          </a:p>
          <a:p>
            <a:pPr marL="171450" indent="-171450">
              <a:buFont typeface="Arial" panose="020B0604020202020204" pitchFamily="34" charset="0"/>
              <a:buChar char="•"/>
            </a:pPr>
            <a:r>
              <a:rPr lang="fr-CA" dirty="0"/>
              <a:t>Accroît la coopération et la convergence dans la prise de décisions, ce qui limite l’intégration des points de vue divergents </a:t>
            </a:r>
          </a:p>
          <a:p>
            <a:pPr marL="171450" indent="-171450">
              <a:buFont typeface="Arial" panose="020B0604020202020204" pitchFamily="34" charset="0"/>
              <a:buChar char="•"/>
            </a:pPr>
            <a:r>
              <a:rPr lang="en-US" dirty="0" err="1"/>
              <a:t>Accroît</a:t>
            </a:r>
            <a:r>
              <a:rPr lang="en-US" dirty="0"/>
              <a:t> le </a:t>
            </a:r>
            <a:r>
              <a:rPr lang="en-US" dirty="0" err="1"/>
              <a:t>risque</a:t>
            </a:r>
            <a:r>
              <a:rPr lang="en-US" dirty="0"/>
              <a:t> </a:t>
            </a:r>
            <a:r>
              <a:rPr lang="en-US" dirty="0" err="1"/>
              <a:t>qu’une</a:t>
            </a:r>
            <a:r>
              <a:rPr lang="en-US" dirty="0"/>
              <a:t> </a:t>
            </a:r>
            <a:r>
              <a:rPr lang="en-US" dirty="0" err="1"/>
              <a:t>personne</a:t>
            </a:r>
            <a:r>
              <a:rPr lang="en-US" baseline="0" dirty="0"/>
              <a:t> </a:t>
            </a:r>
            <a:r>
              <a:rPr lang="en-US" baseline="0" dirty="0" err="1"/>
              <a:t>prenne</a:t>
            </a:r>
            <a:r>
              <a:rPr lang="en-US" baseline="0" dirty="0"/>
              <a:t> </a:t>
            </a:r>
            <a:r>
              <a:rPr lang="en-US" baseline="0" dirty="0" err="1"/>
              <a:t>toute</a:t>
            </a:r>
            <a:r>
              <a:rPr lang="en-US" baseline="0" dirty="0"/>
              <a:t> la place</a:t>
            </a:r>
            <a:endParaRPr lang="en-US" dirty="0"/>
          </a:p>
          <a:p>
            <a:pPr marL="171450" indent="-171450">
              <a:buFont typeface="Arial" panose="020B0604020202020204" pitchFamily="34" charset="0"/>
              <a:buChar char="•"/>
            </a:pPr>
            <a:r>
              <a:rPr lang="en-US" dirty="0"/>
              <a:t>Le dernier </a:t>
            </a:r>
            <a:r>
              <a:rPr lang="en-US" dirty="0" err="1"/>
              <a:t>résident</a:t>
            </a:r>
            <a:r>
              <a:rPr lang="en-US" dirty="0"/>
              <a:t> </a:t>
            </a:r>
            <a:r>
              <a:rPr lang="en-US" dirty="0" err="1"/>
              <a:t>n’aura</a:t>
            </a:r>
            <a:r>
              <a:rPr lang="en-US" dirty="0"/>
              <a:t> </a:t>
            </a:r>
            <a:r>
              <a:rPr lang="en-US" dirty="0" err="1"/>
              <a:t>peut-être</a:t>
            </a:r>
            <a:r>
              <a:rPr lang="en-US" dirty="0"/>
              <a:t> pas droit à la </a:t>
            </a:r>
            <a:r>
              <a:rPr lang="en-US" dirty="0" err="1"/>
              <a:t>même</a:t>
            </a:r>
            <a:r>
              <a:rPr lang="en-US" baseline="0" dirty="0"/>
              <a:t> attention/</a:t>
            </a:r>
            <a:r>
              <a:rPr lang="en-US" baseline="0" dirty="0" err="1"/>
              <a:t>évaluation</a:t>
            </a:r>
            <a:r>
              <a:rPr lang="en-US" baseline="0" dirty="0"/>
              <a:t> que le premier </a:t>
            </a:r>
            <a:r>
              <a:rPr lang="en-US" baseline="0" dirty="0" err="1"/>
              <a:t>résident</a:t>
            </a:r>
            <a:endParaRPr lang="en-US" baseline="0" dirty="0"/>
          </a:p>
          <a:p>
            <a:pPr marL="171450" indent="-171450">
              <a:buFont typeface="Arial" panose="020B0604020202020204" pitchFamily="34" charset="0"/>
              <a:buChar char="•"/>
            </a:pPr>
            <a:r>
              <a:rPr lang="en-US" baseline="0" dirty="0"/>
              <a:t>Y a-t-</a:t>
            </a:r>
            <a:r>
              <a:rPr lang="en-US" baseline="0" dirty="0" err="1"/>
              <a:t>il</a:t>
            </a:r>
            <a:r>
              <a:rPr lang="en-US" baseline="0" dirty="0"/>
              <a:t> </a:t>
            </a:r>
            <a:r>
              <a:rPr lang="en-US" baseline="0" dirty="0" err="1"/>
              <a:t>d’autres</a:t>
            </a:r>
            <a:r>
              <a:rPr lang="en-US" baseline="0" dirty="0"/>
              <a:t> </a:t>
            </a:r>
            <a:r>
              <a:rPr lang="en-US" baseline="0" dirty="0" err="1"/>
              <a:t>inconvénients</a:t>
            </a:r>
            <a:r>
              <a:rPr lang="en-US" baseline="0" dirty="0"/>
              <a:t>?</a:t>
            </a:r>
            <a:endParaRPr lang="en-US" dirty="0"/>
          </a:p>
        </p:txBody>
      </p:sp>
      <p:sp>
        <p:nvSpPr>
          <p:cNvPr id="4" name="Slide Number Placeholder 3"/>
          <p:cNvSpPr>
            <a:spLocks noGrp="1"/>
          </p:cNvSpPr>
          <p:nvPr>
            <p:ph type="sldNum" sz="quarter" idx="10"/>
          </p:nvPr>
        </p:nvSpPr>
        <p:spPr/>
        <p:txBody>
          <a:bodyPr/>
          <a:lstStyle/>
          <a:p>
            <a:fld id="{06835BDD-9975-C14C-8950-B919A7915639}" type="slidenum">
              <a:rPr lang="en-US" smtClean="0"/>
              <a:t>32</a:t>
            </a:fld>
            <a:endParaRPr lang="en-US"/>
          </a:p>
        </p:txBody>
      </p:sp>
    </p:spTree>
    <p:extLst>
      <p:ext uri="{BB962C8B-B14F-4D97-AF65-F5344CB8AC3E}">
        <p14:creationId xmlns:p14="http://schemas.microsoft.com/office/powerpoint/2010/main" val="2223938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dirty="0"/>
              <a:t>Comment </a:t>
            </a:r>
            <a:r>
              <a:rPr lang="en-CA" b="0" dirty="0" err="1"/>
              <a:t>décidez-vous</a:t>
            </a:r>
            <a:r>
              <a:rPr lang="en-CA" b="0" dirty="0"/>
              <a:t> qui </a:t>
            </a:r>
            <a:r>
              <a:rPr lang="en-CA" b="0" dirty="0" err="1"/>
              <a:t>dirigera</a:t>
            </a:r>
            <a:r>
              <a:rPr lang="en-CA" b="0" dirty="0"/>
              <a:t> le </a:t>
            </a:r>
            <a:r>
              <a:rPr lang="en-CA" b="0" dirty="0" err="1"/>
              <a:t>comité</a:t>
            </a:r>
            <a:r>
              <a:rPr lang="en-CA" b="0" dirty="0"/>
              <a:t> de </a:t>
            </a:r>
            <a:r>
              <a:rPr lang="en-CA" b="0" dirty="0" err="1"/>
              <a:t>compétence</a:t>
            </a:r>
            <a:r>
              <a:rPr lang="en-CA" b="0" dirty="0"/>
              <a:t>? Comment </a:t>
            </a:r>
            <a:r>
              <a:rPr lang="en-CA" b="0" dirty="0" err="1"/>
              <a:t>cette</a:t>
            </a:r>
            <a:r>
              <a:rPr lang="en-CA" b="0" dirty="0"/>
              <a:t> </a:t>
            </a:r>
            <a:r>
              <a:rPr lang="en-CA" b="0" dirty="0" err="1"/>
              <a:t>personne</a:t>
            </a:r>
            <a:r>
              <a:rPr lang="en-CA" b="0" dirty="0"/>
              <a:t> </a:t>
            </a:r>
            <a:r>
              <a:rPr lang="en-CA" b="0" dirty="0" err="1"/>
              <a:t>est-elle</a:t>
            </a:r>
            <a:r>
              <a:rPr lang="en-CA" b="0" dirty="0"/>
              <a:t> </a:t>
            </a:r>
            <a:r>
              <a:rPr lang="en-CA" b="0" dirty="0" err="1"/>
              <a:t>choisie</a:t>
            </a:r>
            <a:r>
              <a:rPr lang="en-CA" b="0" dirty="0"/>
              <a:t>?</a:t>
            </a:r>
          </a:p>
        </p:txBody>
      </p:sp>
      <p:sp>
        <p:nvSpPr>
          <p:cNvPr id="4" name="Slide Number Placeholder 3"/>
          <p:cNvSpPr>
            <a:spLocks noGrp="1"/>
          </p:cNvSpPr>
          <p:nvPr>
            <p:ph type="sldNum" sz="quarter" idx="10"/>
          </p:nvPr>
        </p:nvSpPr>
        <p:spPr/>
        <p:txBody>
          <a:bodyPr/>
          <a:lstStyle/>
          <a:p>
            <a:fld id="{8D153803-A8F5-A947-92E7-6D7F51058EF0}" type="slidenum">
              <a:rPr lang="en-US" smtClean="0"/>
              <a:t>33</a:t>
            </a:fld>
            <a:endParaRPr lang="en-US"/>
          </a:p>
        </p:txBody>
      </p:sp>
    </p:spTree>
    <p:extLst>
      <p:ext uri="{BB962C8B-B14F-4D97-AF65-F5344CB8AC3E}">
        <p14:creationId xmlns:p14="http://schemas.microsoft.com/office/powerpoint/2010/main" val="1389232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Pour toutes ces tensions, il n’y a pas de bonne réponse. Essayez simplement de les reconnaître et d’être conscients de leur incidence. </a:t>
            </a:r>
            <a:endParaRPr lang="is-IS" baseline="0" dirty="0"/>
          </a:p>
          <a:p>
            <a:endParaRPr lang="is-IS" baseline="0" dirty="0"/>
          </a:p>
          <a:p>
            <a:endParaRPr lang="is-IS" baseline="0" dirty="0"/>
          </a:p>
          <a:p>
            <a:endParaRPr lang="en-US" dirty="0"/>
          </a:p>
        </p:txBody>
      </p:sp>
      <p:sp>
        <p:nvSpPr>
          <p:cNvPr id="4" name="Slide Number Placeholder 3"/>
          <p:cNvSpPr>
            <a:spLocks noGrp="1"/>
          </p:cNvSpPr>
          <p:nvPr>
            <p:ph type="sldNum" sz="quarter" idx="10"/>
          </p:nvPr>
        </p:nvSpPr>
        <p:spPr/>
        <p:txBody>
          <a:bodyPr/>
          <a:lstStyle/>
          <a:p>
            <a:fld id="{06835BDD-9975-C14C-8950-B919A7915639}" type="slidenum">
              <a:rPr lang="en-US" smtClean="0"/>
              <a:t>34</a:t>
            </a:fld>
            <a:endParaRPr lang="en-US"/>
          </a:p>
        </p:txBody>
      </p:sp>
    </p:spTree>
    <p:extLst>
      <p:ext uri="{BB962C8B-B14F-4D97-AF65-F5344CB8AC3E}">
        <p14:creationId xmlns:p14="http://schemas.microsoft.com/office/powerpoint/2010/main" val="1175904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CA" b="1" dirty="0"/>
              <a:t>NOTE AU FACILITATEUR : </a:t>
            </a:r>
            <a:r>
              <a:rPr lang="en-CA" b="0" dirty="0" err="1"/>
              <a:t>Dirigez</a:t>
            </a:r>
            <a:r>
              <a:rPr lang="en-CA" b="0" dirty="0"/>
              <a:t> les participants </a:t>
            </a:r>
            <a:r>
              <a:rPr lang="en-CA" b="0" dirty="0" err="1"/>
              <a:t>vers</a:t>
            </a:r>
            <a:r>
              <a:rPr lang="en-CA" b="0" dirty="0"/>
              <a:t> les </a:t>
            </a:r>
            <a:r>
              <a:rPr lang="en-US" sz="1200" b="0" i="0" u="none" strike="noStrike" kern="1200" dirty="0" err="1">
                <a:solidFill>
                  <a:schemeClr val="tx1"/>
                </a:solidFill>
                <a:effectLst/>
                <a:latin typeface="+mn-lt"/>
                <a:ea typeface="+mn-ea"/>
                <a:cs typeface="+mn-cs"/>
                <a:hlinkClick r:id="rId3"/>
              </a:rPr>
              <a:t>cas</a:t>
            </a:r>
            <a:r>
              <a:rPr lang="en-US" sz="1200" b="0" i="0" u="none" strike="noStrike" kern="1200" dirty="0">
                <a:solidFill>
                  <a:schemeClr val="tx1"/>
                </a:solidFill>
                <a:effectLst/>
                <a:latin typeface="+mn-lt"/>
                <a:ea typeface="+mn-ea"/>
                <a:cs typeface="+mn-cs"/>
                <a:hlinkClick r:id="rId3"/>
              </a:rPr>
              <a:t> </a:t>
            </a:r>
            <a:r>
              <a:rPr lang="en-US" sz="1200" b="0" i="0" u="none" strike="noStrike" kern="1200" dirty="0" err="1">
                <a:solidFill>
                  <a:schemeClr val="tx1"/>
                </a:solidFill>
                <a:effectLst/>
                <a:latin typeface="+mn-lt"/>
                <a:ea typeface="+mn-ea"/>
                <a:cs typeface="+mn-cs"/>
                <a:hlinkClick r:id="rId3"/>
              </a:rPr>
              <a:t>simulés</a:t>
            </a:r>
            <a:r>
              <a:rPr lang="en-US" sz="1200" b="0" i="0" u="none" strike="noStrike" kern="1200" dirty="0">
                <a:solidFill>
                  <a:schemeClr val="tx1"/>
                </a:solidFill>
                <a:effectLst/>
                <a:latin typeface="+mn-lt"/>
                <a:ea typeface="+mn-ea"/>
                <a:cs typeface="+mn-cs"/>
                <a:hlinkClick r:id="rId3"/>
              </a:rPr>
              <a:t> </a:t>
            </a:r>
            <a:r>
              <a:rPr lang="en-US" sz="1200" b="0" i="0" u="none" strike="noStrike" kern="1200" dirty="0" err="1">
                <a:solidFill>
                  <a:schemeClr val="tx1"/>
                </a:solidFill>
                <a:effectLst/>
                <a:latin typeface="+mn-lt"/>
                <a:ea typeface="+mn-ea"/>
                <a:cs typeface="+mn-cs"/>
                <a:hlinkClick r:id="rId3"/>
              </a:rPr>
              <a:t>présentés</a:t>
            </a:r>
            <a:r>
              <a:rPr lang="en-US" sz="1200" b="0" i="0" u="none" strike="noStrike" kern="1200" dirty="0">
                <a:solidFill>
                  <a:schemeClr val="tx1"/>
                </a:solidFill>
                <a:effectLst/>
                <a:latin typeface="+mn-lt"/>
                <a:ea typeface="+mn-ea"/>
                <a:cs typeface="+mn-cs"/>
                <a:hlinkClick r:id="rId3"/>
              </a:rPr>
              <a:t> aux</a:t>
            </a:r>
            <a:r>
              <a:rPr lang="en-US" sz="1200" b="0" i="0" u="none" strike="noStrike" kern="1200" baseline="0" dirty="0">
                <a:solidFill>
                  <a:schemeClr val="tx1"/>
                </a:solidFill>
                <a:effectLst/>
                <a:latin typeface="+mn-lt"/>
                <a:ea typeface="+mn-ea"/>
                <a:cs typeface="+mn-cs"/>
                <a:hlinkClick r:id="rId3"/>
              </a:rPr>
              <a:t> </a:t>
            </a:r>
            <a:r>
              <a:rPr lang="en-US" sz="1200" b="0" i="0" u="none" strike="noStrike" kern="1200" baseline="0" dirty="0" err="1">
                <a:solidFill>
                  <a:schemeClr val="tx1"/>
                </a:solidFill>
                <a:effectLst/>
                <a:latin typeface="+mn-lt"/>
                <a:ea typeface="+mn-ea"/>
                <a:cs typeface="+mn-cs"/>
                <a:hlinkClick r:id="rId3"/>
              </a:rPr>
              <a:t>comités</a:t>
            </a:r>
            <a:r>
              <a:rPr lang="en-US" sz="1200" b="0" i="0" u="none" strike="noStrike" kern="1200" baseline="0" dirty="0">
                <a:solidFill>
                  <a:schemeClr val="tx1"/>
                </a:solidFill>
                <a:effectLst/>
                <a:latin typeface="+mn-lt"/>
                <a:ea typeface="+mn-ea"/>
                <a:cs typeface="+mn-cs"/>
                <a:hlinkClick r:id="rId3"/>
              </a:rPr>
              <a:t> de </a:t>
            </a:r>
            <a:r>
              <a:rPr lang="en-US" sz="1200" b="0" i="0" u="none" strike="noStrike" kern="1200" baseline="0" dirty="0" err="1">
                <a:solidFill>
                  <a:schemeClr val="tx1"/>
                </a:solidFill>
                <a:effectLst/>
                <a:latin typeface="+mn-lt"/>
                <a:ea typeface="+mn-ea"/>
                <a:cs typeface="+mn-cs"/>
                <a:hlinkClick r:id="rId3"/>
              </a:rPr>
              <a:t>compétence</a:t>
            </a:r>
            <a:r>
              <a:rPr lang="en-US" sz="1200" b="0" i="0" u="none" strike="noStrike" kern="1200" baseline="0" dirty="0">
                <a:solidFill>
                  <a:schemeClr val="tx1"/>
                </a:solidFill>
                <a:effectLst/>
                <a:latin typeface="+mn-lt"/>
                <a:ea typeface="+mn-ea"/>
                <a:cs typeface="+mn-cs"/>
                <a:hlinkClick r:id="rId3"/>
              </a:rPr>
              <a:t> aux fins de </a:t>
            </a:r>
            <a:r>
              <a:rPr lang="en-US" sz="1200" b="0" i="0" u="none" strike="noStrike" kern="1200" baseline="0" dirty="0" err="1">
                <a:solidFill>
                  <a:schemeClr val="tx1"/>
                </a:solidFill>
                <a:effectLst/>
                <a:latin typeface="+mn-lt"/>
                <a:ea typeface="+mn-ea"/>
                <a:cs typeface="+mn-cs"/>
                <a:hlinkClick r:id="rId3"/>
              </a:rPr>
              <a:t>délibération</a:t>
            </a:r>
            <a:r>
              <a:rPr lang="en-US" sz="1200" b="0" i="0" u="none" strike="noStrike" kern="1200" baseline="0" dirty="0">
                <a:solidFill>
                  <a:schemeClr val="tx1"/>
                </a:solidFill>
                <a:effectLst/>
                <a:latin typeface="+mn-lt"/>
                <a:ea typeface="+mn-ea"/>
                <a:cs typeface="+mn-cs"/>
                <a:hlinkClick r:id="rId3"/>
              </a:rPr>
              <a:t> sur la </a:t>
            </a:r>
            <a:r>
              <a:rPr lang="en-US" sz="1200" b="0" i="0" u="none" strike="noStrike" kern="1200" baseline="0" dirty="0" err="1">
                <a:solidFill>
                  <a:schemeClr val="tx1"/>
                </a:solidFill>
                <a:effectLst/>
                <a:latin typeface="+mn-lt"/>
                <a:ea typeface="+mn-ea"/>
                <a:cs typeface="+mn-cs"/>
                <a:hlinkClick r:id="rId3"/>
              </a:rPr>
              <a:t>pratique</a:t>
            </a:r>
            <a:r>
              <a:rPr lang="en-US" sz="1200" b="0" i="0" u="none" strike="noStrike" kern="1200" baseline="0" dirty="0">
                <a:solidFill>
                  <a:schemeClr val="tx1"/>
                </a:solidFill>
                <a:effectLst/>
                <a:latin typeface="+mn-lt"/>
                <a:ea typeface="+mn-ea"/>
                <a:cs typeface="+mn-cs"/>
              </a:rPr>
              <a:t> </a:t>
            </a:r>
            <a:r>
              <a:rPr lang="en-CA" b="0" u="none" baseline="0" dirty="0">
                <a:solidFill>
                  <a:schemeClr val="tx1"/>
                </a:solidFill>
              </a:rPr>
              <a:t>et </a:t>
            </a:r>
            <a:r>
              <a:rPr lang="en-CA" b="0" u="none" baseline="0" dirty="0" err="1">
                <a:solidFill>
                  <a:schemeClr val="tx1"/>
                </a:solidFill>
              </a:rPr>
              <a:t>invitez</a:t>
            </a:r>
            <a:r>
              <a:rPr lang="en-CA" b="0" u="none" baseline="0" dirty="0">
                <a:solidFill>
                  <a:schemeClr val="tx1"/>
                </a:solidFill>
              </a:rPr>
              <a:t>-les à </a:t>
            </a:r>
            <a:r>
              <a:rPr lang="en-CA" b="0" u="none" baseline="0" dirty="0" err="1">
                <a:solidFill>
                  <a:schemeClr val="tx1"/>
                </a:solidFill>
              </a:rPr>
              <a:t>ouvrir</a:t>
            </a:r>
            <a:r>
              <a:rPr lang="en-CA" b="0" u="none" baseline="0" dirty="0">
                <a:solidFill>
                  <a:schemeClr val="tx1"/>
                </a:solidFill>
              </a:rPr>
              <a:t> le </a:t>
            </a:r>
            <a:r>
              <a:rPr lang="en-CA" b="0" u="none" baseline="0" dirty="0" err="1">
                <a:solidFill>
                  <a:schemeClr val="tx1"/>
                </a:solidFill>
              </a:rPr>
              <a:t>cas</a:t>
            </a:r>
            <a:r>
              <a:rPr lang="en-CA" b="0" u="none" baseline="0" dirty="0">
                <a:solidFill>
                  <a:schemeClr val="tx1"/>
                </a:solidFill>
              </a:rPr>
              <a:t> </a:t>
            </a:r>
            <a:r>
              <a:rPr lang="en-US" b="0" dirty="0"/>
              <a:t>n</a:t>
            </a:r>
            <a:r>
              <a:rPr lang="en-US" b="0" baseline="30000" dirty="0"/>
              <a:t>o</a:t>
            </a:r>
            <a:r>
              <a:rPr lang="en-US" b="0" dirty="0"/>
              <a:t> </a:t>
            </a:r>
            <a:r>
              <a:rPr lang="en-CA" b="0" u="none" baseline="0" dirty="0">
                <a:solidFill>
                  <a:schemeClr val="tx1"/>
                </a:solidFill>
              </a:rPr>
              <a:t>3 (</a:t>
            </a:r>
            <a:r>
              <a:rPr lang="en-US" sz="1200" b="0" i="0" u="none" strike="noStrike" kern="1200" dirty="0">
                <a:solidFill>
                  <a:schemeClr val="tx1"/>
                </a:solidFill>
                <a:effectLst/>
                <a:latin typeface="+mn-lt"/>
                <a:ea typeface="+mn-ea"/>
                <a:cs typeface="+mn-cs"/>
              </a:rPr>
              <a:t>Arjun </a:t>
            </a:r>
            <a:r>
              <a:rPr lang="en-US" sz="1200" b="0" i="0" u="none" strike="noStrike" kern="1200" dirty="0" err="1">
                <a:solidFill>
                  <a:schemeClr val="tx1"/>
                </a:solidFill>
                <a:effectLst/>
                <a:latin typeface="+mn-lt"/>
                <a:ea typeface="+mn-ea"/>
                <a:cs typeface="+mn-cs"/>
              </a:rPr>
              <a:t>Bakshi</a:t>
            </a:r>
            <a:r>
              <a:rPr lang="en-US" sz="1200" b="0" i="0" u="none" strike="noStrike" kern="1200" dirty="0">
                <a:solidFill>
                  <a:schemeClr val="tx1"/>
                </a:solidFill>
                <a:effectLst/>
                <a:latin typeface="+mn-lt"/>
                <a:ea typeface="+mn-ea"/>
                <a:cs typeface="+mn-cs"/>
              </a:rPr>
              <a:t> – conversations </a:t>
            </a:r>
            <a:r>
              <a:rPr lang="en-US" sz="1200" b="0" i="0" u="none" strike="noStrike" kern="1200" dirty="0" err="1">
                <a:solidFill>
                  <a:schemeClr val="tx1"/>
                </a:solidFill>
                <a:effectLst/>
                <a:latin typeface="+mn-lt"/>
                <a:ea typeface="+mn-ea"/>
                <a:cs typeface="+mn-cs"/>
              </a:rPr>
              <a:t>dans</a:t>
            </a:r>
            <a:r>
              <a:rPr lang="en-US" sz="1200" b="0" i="0" u="none" strike="noStrike" kern="1200" dirty="0">
                <a:solidFill>
                  <a:schemeClr val="tx1"/>
                </a:solidFill>
                <a:effectLst/>
                <a:latin typeface="+mn-lt"/>
                <a:ea typeface="+mn-ea"/>
                <a:cs typeface="+mn-cs"/>
              </a:rPr>
              <a:t> le couloir)</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OU </a:t>
            </a:r>
            <a:r>
              <a:rPr lang="en-US" b="0" dirty="0"/>
              <a:t>le </a:t>
            </a:r>
            <a:r>
              <a:rPr lang="en-US" b="0" dirty="0" err="1"/>
              <a:t>cas</a:t>
            </a:r>
            <a:r>
              <a:rPr lang="en-US" b="0" dirty="0"/>
              <a:t> n</a:t>
            </a:r>
            <a:r>
              <a:rPr lang="en-US" b="0" baseline="30000" dirty="0"/>
              <a:t>o</a:t>
            </a:r>
            <a:r>
              <a:rPr lang="en-US" b="0" dirty="0"/>
              <a:t> 5</a:t>
            </a:r>
            <a:r>
              <a:rPr lang="en-US" b="0" baseline="0" dirty="0"/>
              <a:t> (</a:t>
            </a:r>
            <a:r>
              <a:rPr lang="en-CA" sz="1200" kern="1200" dirty="0">
                <a:solidFill>
                  <a:schemeClr val="tx1"/>
                </a:solidFill>
                <a:effectLst/>
                <a:latin typeface="+mn-lt"/>
                <a:ea typeface="+mn-ea"/>
                <a:cs typeface="+mn-cs"/>
              </a:rPr>
              <a:t>Charles </a:t>
            </a:r>
            <a:r>
              <a:rPr lang="en-CA" sz="1200" kern="1200" dirty="0" err="1">
                <a:solidFill>
                  <a:schemeClr val="tx1"/>
                </a:solidFill>
                <a:effectLst/>
                <a:latin typeface="+mn-lt"/>
                <a:ea typeface="+mn-ea"/>
                <a:cs typeface="+mn-cs"/>
              </a:rPr>
              <a:t>Nighy</a:t>
            </a:r>
            <a:r>
              <a:rPr lang="en-CA" sz="1200" kern="1200" dirty="0">
                <a:solidFill>
                  <a:schemeClr val="tx1"/>
                </a:solidFill>
                <a:effectLst/>
                <a:latin typeface="+mn-lt"/>
                <a:ea typeface="+mn-ea"/>
                <a:cs typeface="+mn-cs"/>
              </a:rPr>
              <a:t> –</a:t>
            </a:r>
            <a:r>
              <a:rPr lang="en-CA" sz="1200" kern="1200" baseline="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résident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dont</a:t>
            </a:r>
            <a:r>
              <a:rPr lang="en-CA" sz="1200" kern="1200" baseline="0" dirty="0">
                <a:solidFill>
                  <a:schemeClr val="tx1"/>
                </a:solidFill>
                <a:effectLst/>
                <a:latin typeface="+mn-lt"/>
                <a:ea typeface="+mn-ea"/>
                <a:cs typeface="+mn-cs"/>
              </a:rPr>
              <a:t> les </a:t>
            </a:r>
            <a:r>
              <a:rPr lang="en-CA" sz="1200" kern="1200" baseline="0" dirty="0" err="1">
                <a:solidFill>
                  <a:schemeClr val="tx1"/>
                </a:solidFill>
                <a:effectLst/>
                <a:latin typeface="+mn-lt"/>
                <a:ea typeface="+mn-ea"/>
                <a:cs typeface="+mn-cs"/>
              </a:rPr>
              <a:t>renseignements</a:t>
            </a:r>
            <a:r>
              <a:rPr lang="en-CA" sz="1200" kern="1200" baseline="0" dirty="0">
                <a:solidFill>
                  <a:schemeClr val="tx1"/>
                </a:solidFill>
                <a:effectLst/>
                <a:latin typeface="+mn-lt"/>
                <a:ea typeface="+mn-ea"/>
                <a:cs typeface="+mn-cs"/>
              </a:rPr>
              <a:t> </a:t>
            </a:r>
            <a:r>
              <a:rPr lang="en-CA" sz="1200" kern="1200" baseline="0" dirty="0" err="1">
                <a:solidFill>
                  <a:schemeClr val="tx1"/>
                </a:solidFill>
                <a:effectLst/>
                <a:latin typeface="+mn-lt"/>
                <a:ea typeface="+mn-ea"/>
                <a:cs typeface="+mn-cs"/>
              </a:rPr>
              <a:t>concernant</a:t>
            </a:r>
            <a:r>
              <a:rPr lang="en-CA" sz="1200" kern="1200" baseline="0" dirty="0">
                <a:solidFill>
                  <a:schemeClr val="tx1"/>
                </a:solidFill>
                <a:effectLst/>
                <a:latin typeface="+mn-lt"/>
                <a:ea typeface="+mn-ea"/>
                <a:cs typeface="+mn-cs"/>
              </a:rPr>
              <a:t> la </a:t>
            </a:r>
            <a:r>
              <a:rPr lang="en-CA" sz="1200" kern="1200" baseline="0" dirty="0" err="1">
                <a:solidFill>
                  <a:schemeClr val="tx1"/>
                </a:solidFill>
                <a:effectLst/>
                <a:latin typeface="+mn-lt"/>
                <a:ea typeface="+mn-ea"/>
                <a:cs typeface="+mn-cs"/>
              </a:rPr>
              <a:t>compétence</a:t>
            </a:r>
            <a:r>
              <a:rPr lang="en-CA" sz="1200" kern="1200" baseline="0" dirty="0">
                <a:solidFill>
                  <a:schemeClr val="tx1"/>
                </a:solidFill>
                <a:effectLst/>
                <a:latin typeface="+mn-lt"/>
                <a:ea typeface="+mn-ea"/>
                <a:cs typeface="+mn-cs"/>
              </a:rPr>
              <a:t> </a:t>
            </a:r>
            <a:r>
              <a:rPr lang="en-CA" sz="1200" kern="1200" baseline="0" dirty="0" err="1">
                <a:solidFill>
                  <a:schemeClr val="tx1"/>
                </a:solidFill>
                <a:effectLst/>
                <a:latin typeface="+mn-lt"/>
                <a:ea typeface="+mn-ea"/>
                <a:cs typeface="+mn-cs"/>
              </a:rPr>
              <a:t>sont</a:t>
            </a:r>
            <a:r>
              <a:rPr lang="en-CA" sz="1200" kern="1200" baseline="0" dirty="0">
                <a:solidFill>
                  <a:schemeClr val="tx1"/>
                </a:solidFill>
                <a:effectLst/>
                <a:latin typeface="+mn-lt"/>
                <a:ea typeface="+mn-ea"/>
                <a:cs typeface="+mn-cs"/>
              </a:rPr>
              <a:t> </a:t>
            </a:r>
            <a:r>
              <a:rPr lang="en-CA" sz="1200" kern="1200" baseline="0" dirty="0" err="1">
                <a:solidFill>
                  <a:schemeClr val="tx1"/>
                </a:solidFill>
                <a:effectLst/>
                <a:latin typeface="+mn-lt"/>
                <a:ea typeface="+mn-ea"/>
                <a:cs typeface="+mn-cs"/>
              </a:rPr>
              <a:t>contradictoires</a:t>
            </a:r>
            <a:r>
              <a:rPr lang="en-CA" sz="1200" kern="1200" dirty="0">
                <a:solidFill>
                  <a:schemeClr val="tx1"/>
                </a:solidFill>
                <a:effectLst/>
                <a:latin typeface="+mn-lt"/>
                <a:ea typeface="+mn-ea"/>
                <a:cs typeface="+mn-cs"/>
              </a:rPr>
              <a:t>).</a:t>
            </a:r>
            <a:endParaRPr lang="en-CA" b="0" dirty="0"/>
          </a:p>
          <a:p>
            <a:pPr marL="0" marR="0" indent="0" algn="l" defTabSz="457200" rtl="0" eaLnBrk="1" fontAlgn="auto" latinLnBrk="0" hangingPunct="1">
              <a:lnSpc>
                <a:spcPct val="100000"/>
              </a:lnSpc>
              <a:spcBef>
                <a:spcPct val="0"/>
              </a:spcBef>
              <a:spcAft>
                <a:spcPct val="0"/>
              </a:spcAft>
              <a:buClrTx/>
              <a:buSzTx/>
              <a:buFontTx/>
              <a:buNone/>
              <a:defRPr/>
            </a:pPr>
            <a:endParaRPr lang="en-US" b="1" dirty="0"/>
          </a:p>
          <a:p>
            <a:pPr marL="0" marR="0" indent="0" algn="l" defTabSz="457200" rtl="0" eaLnBrk="1" fontAlgn="auto" latinLnBrk="0" hangingPunct="1">
              <a:lnSpc>
                <a:spcPct val="100000"/>
              </a:lnSpc>
              <a:spcBef>
                <a:spcPct val="0"/>
              </a:spcBef>
              <a:spcAft>
                <a:spcPct val="0"/>
              </a:spcAft>
              <a:buClrTx/>
              <a:buSzTx/>
              <a:buFontTx/>
              <a:buNone/>
              <a:defRPr/>
            </a:pPr>
            <a:r>
              <a:rPr lang="en-US" b="1" dirty="0"/>
              <a:t>CONSEIL POUR LE FACILITATEUR : </a:t>
            </a:r>
            <a:r>
              <a:rPr lang="en-US" b="0" dirty="0"/>
              <a:t>Si </a:t>
            </a:r>
            <a:r>
              <a:rPr lang="en-US" b="0" dirty="0" err="1"/>
              <a:t>vous</a:t>
            </a:r>
            <a:r>
              <a:rPr lang="en-US" b="0" dirty="0"/>
              <a:t> ne </a:t>
            </a:r>
            <a:r>
              <a:rPr lang="en-US" b="0" dirty="0" err="1"/>
              <a:t>vous</a:t>
            </a:r>
            <a:r>
              <a:rPr lang="en-US" b="0" dirty="0"/>
              <a:t> </a:t>
            </a:r>
            <a:r>
              <a:rPr lang="en-US" b="0" dirty="0" err="1"/>
              <a:t>êtes</a:t>
            </a:r>
            <a:r>
              <a:rPr lang="en-US" b="0" dirty="0"/>
              <a:t> pas </a:t>
            </a:r>
            <a:r>
              <a:rPr lang="en-US" b="0" dirty="0" err="1"/>
              <a:t>familiarisé</a:t>
            </a:r>
            <a:r>
              <a:rPr lang="en-US" b="0" dirty="0"/>
              <a:t> avec les </a:t>
            </a:r>
            <a:r>
              <a:rPr lang="en-US" b="0" dirty="0" err="1"/>
              <a:t>cas</a:t>
            </a:r>
            <a:r>
              <a:rPr lang="en-US" b="0" dirty="0"/>
              <a:t> </a:t>
            </a:r>
            <a:r>
              <a:rPr lang="en-US" b="0" dirty="0" err="1"/>
              <a:t>simulés</a:t>
            </a:r>
            <a:r>
              <a:rPr lang="en-US" b="0" dirty="0"/>
              <a:t> </a:t>
            </a:r>
            <a:r>
              <a:rPr lang="en-US" b="0" dirty="0" err="1"/>
              <a:t>présentés</a:t>
            </a:r>
            <a:r>
              <a:rPr lang="en-US" b="0" dirty="0"/>
              <a:t> aux </a:t>
            </a:r>
            <a:r>
              <a:rPr lang="en-US" b="0" dirty="0" err="1"/>
              <a:t>comités</a:t>
            </a:r>
            <a:r>
              <a:rPr lang="en-US" b="0" dirty="0"/>
              <a:t> de </a:t>
            </a:r>
            <a:r>
              <a:rPr lang="en-US" b="0" dirty="0" err="1"/>
              <a:t>compétence</a:t>
            </a:r>
            <a:r>
              <a:rPr lang="en-US" b="0" dirty="0"/>
              <a:t>, </a:t>
            </a:r>
            <a:r>
              <a:rPr lang="en-US" b="0" dirty="0" err="1"/>
              <a:t>vous</a:t>
            </a:r>
            <a:r>
              <a:rPr lang="en-US" b="0" dirty="0"/>
              <a:t> </a:t>
            </a:r>
            <a:r>
              <a:rPr lang="en-US" b="0" dirty="0" err="1"/>
              <a:t>voudrez</a:t>
            </a:r>
            <a:r>
              <a:rPr lang="en-US" b="0" dirty="0"/>
              <a:t> </a:t>
            </a:r>
            <a:r>
              <a:rPr lang="en-US" b="0" dirty="0" err="1"/>
              <a:t>peut-être</a:t>
            </a:r>
            <a:r>
              <a:rPr lang="en-US" b="0" dirty="0"/>
              <a:t> lire le guide du </a:t>
            </a:r>
            <a:r>
              <a:rPr lang="en-US" b="0" dirty="0" err="1"/>
              <a:t>facilitateur</a:t>
            </a:r>
            <a:r>
              <a:rPr lang="en-US" b="0" dirty="0"/>
              <a:t> de </a:t>
            </a:r>
            <a:r>
              <a:rPr lang="en-US" b="0" dirty="0" err="1"/>
              <a:t>l’activité</a:t>
            </a:r>
            <a:r>
              <a:rPr lang="en-US" b="0" dirty="0"/>
              <a:t> </a:t>
            </a:r>
            <a:r>
              <a:rPr lang="en-US" b="0" dirty="0" err="1"/>
              <a:t>avant</a:t>
            </a:r>
            <a:r>
              <a:rPr lang="en-US" b="0" dirty="0"/>
              <a:t> de donner </a:t>
            </a:r>
            <a:r>
              <a:rPr lang="en-US" b="0" dirty="0" err="1"/>
              <a:t>l’atelier</a:t>
            </a:r>
            <a:r>
              <a:rPr lang="en-US" b="0" dirty="0"/>
              <a:t>. Ce guide </a:t>
            </a:r>
            <a:r>
              <a:rPr lang="en-US" b="0" dirty="0" err="1"/>
              <a:t>est</a:t>
            </a:r>
            <a:r>
              <a:rPr lang="en-US" b="0" dirty="0"/>
              <a:t> </a:t>
            </a:r>
            <a:r>
              <a:rPr lang="en-US" b="0" dirty="0" err="1"/>
              <a:t>intégré</a:t>
            </a:r>
            <a:r>
              <a:rPr lang="en-US" b="0" dirty="0"/>
              <a:t> à </a:t>
            </a:r>
            <a:r>
              <a:rPr lang="en-US" b="0" dirty="0" err="1"/>
              <a:t>l’activité</a:t>
            </a:r>
            <a:r>
              <a:rPr lang="en-US" b="0" dirty="0"/>
              <a:t>. </a:t>
            </a:r>
          </a:p>
          <a:p>
            <a:endParaRPr lang="en-US" baseline="0" dirty="0"/>
          </a:p>
          <a:p>
            <a:r>
              <a:rPr lang="en-CA" b="1" baseline="0" dirty="0"/>
              <a:t>Instructions pour </a:t>
            </a:r>
            <a:r>
              <a:rPr lang="en-CA" b="1" baseline="0" dirty="0" err="1"/>
              <a:t>l’exercice</a:t>
            </a:r>
            <a:r>
              <a:rPr lang="en-CA" b="1" baseline="0" dirty="0"/>
              <a:t> :</a:t>
            </a:r>
          </a:p>
          <a:p>
            <a:pPr marL="171450" indent="-171450">
              <a:buFont typeface="Arial" panose="020B0604020202020204" pitchFamily="34" charset="0"/>
              <a:buChar char="•"/>
            </a:pPr>
            <a:r>
              <a:rPr lang="en-CA" baseline="0" dirty="0" err="1"/>
              <a:t>Donnez</a:t>
            </a:r>
            <a:r>
              <a:rPr lang="en-CA" baseline="0" dirty="0"/>
              <a:t> 20-25 minutes aux participants pour </a:t>
            </a:r>
            <a:r>
              <a:rPr lang="en-CA" baseline="0" dirty="0" err="1"/>
              <a:t>en</a:t>
            </a:r>
            <a:r>
              <a:rPr lang="en-CA" baseline="0" dirty="0"/>
              <a:t> </a:t>
            </a:r>
            <a:r>
              <a:rPr lang="en-CA" baseline="0" dirty="0" err="1"/>
              <a:t>discuter</a:t>
            </a:r>
            <a:r>
              <a:rPr lang="en-CA" baseline="0" dirty="0"/>
              <a:t> </a:t>
            </a:r>
            <a:r>
              <a:rPr lang="en-CA" baseline="0" dirty="0" err="1"/>
              <a:t>en</a:t>
            </a:r>
            <a:r>
              <a:rPr lang="en-CA" baseline="0" dirty="0"/>
              <a:t> </a:t>
            </a:r>
            <a:r>
              <a:rPr lang="en-CA" baseline="0" dirty="0" err="1"/>
              <a:t>groupe</a:t>
            </a:r>
            <a:r>
              <a:rPr lang="en-CA" baseline="0" dirty="0"/>
              <a:t>. </a:t>
            </a:r>
            <a:r>
              <a:rPr lang="en-US" b="0" dirty="0" err="1"/>
              <a:t>Offrez-leur</a:t>
            </a:r>
            <a:r>
              <a:rPr lang="en-US" b="0" dirty="0"/>
              <a:t> </a:t>
            </a:r>
            <a:r>
              <a:rPr lang="en-US" b="0" dirty="0" err="1"/>
              <a:t>deux</a:t>
            </a:r>
            <a:r>
              <a:rPr lang="en-US" b="0" dirty="0"/>
              <a:t> options : se </a:t>
            </a:r>
            <a:r>
              <a:rPr lang="en-US" b="0" dirty="0" err="1"/>
              <a:t>prêter</a:t>
            </a:r>
            <a:r>
              <a:rPr lang="en-US" b="0" baseline="0" dirty="0"/>
              <a:t> à un </a:t>
            </a:r>
            <a:r>
              <a:rPr lang="en-US" b="0" baseline="0" dirty="0" err="1"/>
              <a:t>jeu</a:t>
            </a:r>
            <a:r>
              <a:rPr lang="en-US" b="0" baseline="0" dirty="0"/>
              <a:t> de </a:t>
            </a:r>
            <a:r>
              <a:rPr lang="en-US" b="0" baseline="0" dirty="0" err="1"/>
              <a:t>rôles</a:t>
            </a:r>
            <a:r>
              <a:rPr lang="en-US" b="0" baseline="0" dirty="0"/>
              <a:t> </a:t>
            </a:r>
            <a:r>
              <a:rPr lang="en-US" b="0" baseline="0" dirty="0" err="1"/>
              <a:t>ou</a:t>
            </a:r>
            <a:r>
              <a:rPr lang="en-US" b="0" baseline="0" dirty="0"/>
              <a:t> </a:t>
            </a:r>
            <a:r>
              <a:rPr lang="en-US" b="0" baseline="0" dirty="0" err="1"/>
              <a:t>simplement</a:t>
            </a:r>
            <a:r>
              <a:rPr lang="en-US" b="0" baseline="0" dirty="0"/>
              <a:t> examiner les </a:t>
            </a:r>
            <a:r>
              <a:rPr lang="en-US" b="0" baseline="0" dirty="0" err="1"/>
              <a:t>données</a:t>
            </a:r>
            <a:r>
              <a:rPr lang="en-US" b="0" dirty="0"/>
              <a:t>/</a:t>
            </a:r>
            <a:r>
              <a:rPr lang="en-US" b="0" dirty="0" err="1"/>
              <a:t>renseignements</a:t>
            </a:r>
            <a:r>
              <a:rPr lang="en-US" b="0" dirty="0"/>
              <a:t> et </a:t>
            </a:r>
            <a:r>
              <a:rPr lang="en-US" b="0" dirty="0" err="1"/>
              <a:t>en</a:t>
            </a:r>
            <a:r>
              <a:rPr lang="en-US" b="0" dirty="0"/>
              <a:t> </a:t>
            </a:r>
            <a:r>
              <a:rPr lang="en-US" b="0" dirty="0" err="1"/>
              <a:t>discuter</a:t>
            </a:r>
            <a:r>
              <a:rPr lang="en-US" b="0" dirty="0"/>
              <a:t> </a:t>
            </a:r>
            <a:r>
              <a:rPr lang="en-US" b="0" dirty="0" err="1"/>
              <a:t>en</a:t>
            </a:r>
            <a:r>
              <a:rPr lang="en-US" b="0" dirty="0"/>
              <a:t> </a:t>
            </a:r>
            <a:r>
              <a:rPr lang="en-US" b="0" dirty="0" err="1"/>
              <a:t>groupe</a:t>
            </a:r>
            <a:r>
              <a:rPr lang="en-CA" baseline="0" dirty="0"/>
              <a:t>.</a:t>
            </a:r>
          </a:p>
          <a:p>
            <a:pPr marL="171450" marR="0" indent="-171450" algn="l" defTabSz="457200" rtl="0" eaLnBrk="1" fontAlgn="auto" latinLnBrk="0" hangingPunct="1">
              <a:lnSpc>
                <a:spcPct val="100000"/>
              </a:lnSpc>
              <a:spcBef>
                <a:spcPct val="0"/>
              </a:spcBef>
              <a:spcAft>
                <a:spcPct val="0"/>
              </a:spcAft>
              <a:buClrTx/>
              <a:buSzTx/>
              <a:buFont typeface="Arial" panose="020B0604020202020204" pitchFamily="34" charset="0"/>
              <a:buChar char="•"/>
              <a:defRPr/>
            </a:pPr>
            <a:r>
              <a:rPr lang="en-US" b="0" baseline="0" dirty="0" err="1"/>
              <a:t>Expliquez-leur</a:t>
            </a:r>
            <a:r>
              <a:rPr lang="en-US" b="0" baseline="0" dirty="0"/>
              <a:t> </a:t>
            </a:r>
            <a:r>
              <a:rPr lang="en-US" b="0" baseline="0" dirty="0" err="1"/>
              <a:t>ce</a:t>
            </a:r>
            <a:r>
              <a:rPr lang="en-US" b="0" baseline="0" dirty="0"/>
              <a:t> que </a:t>
            </a:r>
            <a:r>
              <a:rPr lang="en-US" b="0" baseline="0" dirty="0" err="1"/>
              <a:t>signifient</a:t>
            </a:r>
            <a:r>
              <a:rPr lang="en-US" b="0" baseline="0" dirty="0"/>
              <a:t> les </a:t>
            </a:r>
            <a:r>
              <a:rPr lang="en-US" b="0" baseline="0" dirty="0" err="1"/>
              <a:t>données</a:t>
            </a:r>
            <a:r>
              <a:rPr lang="en-US" b="0" baseline="0" dirty="0"/>
              <a:t> (p. ex., APC 3.1 (5) – </a:t>
            </a:r>
            <a:r>
              <a:rPr lang="en-CA" b="0" baseline="0" dirty="0"/>
              <a:t>« </a:t>
            </a:r>
            <a:r>
              <a:rPr lang="en-US" b="0" baseline="0" dirty="0"/>
              <a:t>3 </a:t>
            </a:r>
            <a:r>
              <a:rPr lang="en-CA" b="0" baseline="0" dirty="0"/>
              <a:t>»</a:t>
            </a:r>
            <a:r>
              <a:rPr lang="en-US" b="0" baseline="0" dirty="0"/>
              <a:t> </a:t>
            </a:r>
            <a:r>
              <a:rPr lang="en-US" b="0" baseline="0" dirty="0" err="1"/>
              <a:t>représente</a:t>
            </a:r>
            <a:r>
              <a:rPr lang="en-US" b="0" baseline="0" dirty="0"/>
              <a:t> </a:t>
            </a:r>
            <a:r>
              <a:rPr lang="en-US" b="0" baseline="0" dirty="0" err="1"/>
              <a:t>l’étape</a:t>
            </a:r>
            <a:r>
              <a:rPr lang="en-US" b="0" baseline="0" dirty="0"/>
              <a:t> [</a:t>
            </a:r>
            <a:r>
              <a:rPr lang="en-US" b="0" baseline="0" dirty="0" err="1"/>
              <a:t>maîtrise</a:t>
            </a:r>
            <a:r>
              <a:rPr lang="en-US" b="0" baseline="0" dirty="0"/>
              <a:t> de la discipline]; </a:t>
            </a:r>
            <a:r>
              <a:rPr lang="en-CA" b="0" baseline="0" dirty="0"/>
              <a:t>« </a:t>
            </a:r>
            <a:r>
              <a:rPr lang="en-US" b="0" baseline="0" dirty="0"/>
              <a:t>1 </a:t>
            </a:r>
            <a:r>
              <a:rPr lang="en-CA" b="0" baseline="0" dirty="0"/>
              <a:t>»</a:t>
            </a:r>
            <a:r>
              <a:rPr lang="en-US" b="0" baseline="0" dirty="0"/>
              <a:t> </a:t>
            </a:r>
            <a:r>
              <a:rPr lang="en-US" b="0" baseline="0" dirty="0" err="1"/>
              <a:t>est</a:t>
            </a:r>
            <a:r>
              <a:rPr lang="en-US" b="0" baseline="0" dirty="0"/>
              <a:t> </a:t>
            </a:r>
            <a:r>
              <a:rPr lang="en-US" b="0" baseline="0" dirty="0" err="1"/>
              <a:t>l’APC</a:t>
            </a:r>
            <a:r>
              <a:rPr lang="en-US" b="0" baseline="0" dirty="0"/>
              <a:t>; </a:t>
            </a:r>
            <a:r>
              <a:rPr lang="en-CA" b="0" baseline="0" dirty="0"/>
              <a:t>« </a:t>
            </a:r>
            <a:r>
              <a:rPr lang="en-US" b="0" baseline="0" dirty="0"/>
              <a:t>5 </a:t>
            </a:r>
            <a:r>
              <a:rPr lang="en-CA" b="0" baseline="0" dirty="0"/>
              <a:t>»</a:t>
            </a:r>
            <a:r>
              <a:rPr lang="en-US" b="0" baseline="0" dirty="0"/>
              <a:t> </a:t>
            </a:r>
            <a:r>
              <a:rPr lang="en-US" b="0" baseline="0" dirty="0" err="1"/>
              <a:t>est</a:t>
            </a:r>
            <a:r>
              <a:rPr lang="en-US" b="0" baseline="0" dirty="0"/>
              <a:t> le </a:t>
            </a:r>
            <a:r>
              <a:rPr lang="en-US" b="0" baseline="0" dirty="0" err="1"/>
              <a:t>nombre</a:t>
            </a:r>
            <a:r>
              <a:rPr lang="en-US" b="0" baseline="0" dirty="0"/>
              <a:t> </a:t>
            </a:r>
            <a:r>
              <a:rPr lang="en-US" b="0" baseline="0" dirty="0" err="1"/>
              <a:t>recommandé</a:t>
            </a:r>
            <a:r>
              <a:rPr lang="en-US" b="0" baseline="0" dirty="0"/>
              <a:t> </a:t>
            </a:r>
            <a:r>
              <a:rPr lang="en-US" b="0" baseline="0" dirty="0" err="1"/>
              <a:t>d’observations</a:t>
            </a:r>
            <a:r>
              <a:rPr lang="en-US" b="0" baseline="0" dirty="0"/>
              <a:t> pour </a:t>
            </a:r>
            <a:r>
              <a:rPr lang="en-US" b="0" baseline="0" dirty="0" err="1"/>
              <a:t>cette</a:t>
            </a:r>
            <a:r>
              <a:rPr lang="en-US" b="0" baseline="0" dirty="0"/>
              <a:t> APC.)</a:t>
            </a:r>
          </a:p>
          <a:p>
            <a:pPr marL="171450" marR="0" indent="-171450" algn="l" defTabSz="457200" rtl="0" eaLnBrk="1" fontAlgn="auto" latinLnBrk="0" hangingPunct="1">
              <a:lnSpc>
                <a:spcPct val="100000"/>
              </a:lnSpc>
              <a:spcBef>
                <a:spcPct val="0"/>
              </a:spcBef>
              <a:spcAft>
                <a:spcPct val="0"/>
              </a:spcAft>
              <a:buClrTx/>
              <a:buSzTx/>
              <a:buFont typeface="Arial" panose="020B0604020202020204" pitchFamily="34" charset="0"/>
              <a:buChar char="•"/>
              <a:defRPr/>
            </a:pPr>
            <a:r>
              <a:rPr lang="en-US" b="0" baseline="0" dirty="0" err="1"/>
              <a:t>Invitez</a:t>
            </a:r>
            <a:r>
              <a:rPr lang="en-US" b="0" baseline="0" dirty="0"/>
              <a:t> les </a:t>
            </a:r>
            <a:r>
              <a:rPr lang="en-US" b="0" baseline="0" dirty="0" err="1"/>
              <a:t>groupes</a:t>
            </a:r>
            <a:r>
              <a:rPr lang="en-US" b="0" baseline="0" dirty="0"/>
              <a:t> à examiner les </a:t>
            </a:r>
            <a:r>
              <a:rPr lang="en-US" b="0" baseline="0" dirty="0" err="1"/>
              <a:t>données</a:t>
            </a:r>
            <a:r>
              <a:rPr lang="en-US" b="0" baseline="0" dirty="0"/>
              <a:t>, </a:t>
            </a:r>
            <a:r>
              <a:rPr lang="en-US" b="0" baseline="0" dirty="0" err="1"/>
              <a:t>puis</a:t>
            </a:r>
            <a:r>
              <a:rPr lang="en-US" b="0" baseline="0" dirty="0"/>
              <a:t> à </a:t>
            </a:r>
            <a:r>
              <a:rPr lang="en-US" b="0" baseline="0" dirty="0" err="1"/>
              <a:t>prendre</a:t>
            </a:r>
            <a:r>
              <a:rPr lang="en-US" b="0" baseline="0" dirty="0"/>
              <a:t> </a:t>
            </a:r>
            <a:r>
              <a:rPr lang="en-US" b="0" baseline="0" dirty="0" err="1"/>
              <a:t>connaissance</a:t>
            </a:r>
            <a:r>
              <a:rPr lang="en-US" b="0" baseline="0" dirty="0"/>
              <a:t> des </a:t>
            </a:r>
            <a:r>
              <a:rPr lang="en-US" b="0" baseline="0" dirty="0" err="1"/>
              <a:t>différents</a:t>
            </a:r>
            <a:r>
              <a:rPr lang="en-US" b="0" baseline="0" dirty="0"/>
              <a:t> points de </a:t>
            </a:r>
            <a:r>
              <a:rPr lang="en-US" b="0" baseline="0" dirty="0" err="1"/>
              <a:t>vue</a:t>
            </a:r>
            <a:r>
              <a:rPr lang="en-US" b="0" baseline="0" dirty="0"/>
              <a:t>. Que </a:t>
            </a:r>
            <a:r>
              <a:rPr lang="en-US" b="0" baseline="0" dirty="0" err="1"/>
              <a:t>trouvez-vous</a:t>
            </a:r>
            <a:r>
              <a:rPr lang="en-US" b="0" baseline="0" dirty="0"/>
              <a:t> </a:t>
            </a:r>
            <a:r>
              <a:rPr lang="en-US" b="0" baseline="0" dirty="0" err="1"/>
              <a:t>surprenant</a:t>
            </a:r>
            <a:r>
              <a:rPr lang="en-US" b="0" baseline="0" dirty="0"/>
              <a:t>/</a:t>
            </a:r>
            <a:r>
              <a:rPr lang="en-US" b="0" baseline="0" dirty="0" err="1"/>
              <a:t>intéressant</a:t>
            </a:r>
            <a:r>
              <a:rPr lang="en-US" b="0" baseline="0" dirty="0"/>
              <a:t>?</a:t>
            </a:r>
          </a:p>
          <a:p>
            <a:pPr marL="171450" marR="0" indent="-171450" algn="l" defTabSz="457200" rtl="0" eaLnBrk="1" fontAlgn="auto" latinLnBrk="0" hangingPunct="1">
              <a:lnSpc>
                <a:spcPct val="100000"/>
              </a:lnSpc>
              <a:spcBef>
                <a:spcPct val="0"/>
              </a:spcBef>
              <a:spcAft>
                <a:spcPct val="0"/>
              </a:spcAft>
              <a:buClrTx/>
              <a:buSzTx/>
              <a:buFont typeface="Arial" panose="020B0604020202020204" pitchFamily="34" charset="0"/>
              <a:buChar char="•"/>
              <a:defRPr/>
            </a:pPr>
            <a:r>
              <a:rPr lang="en-US" b="0" baseline="0" dirty="0"/>
              <a:t>Après 20 minutes, </a:t>
            </a:r>
            <a:r>
              <a:rPr lang="en-US" b="0" baseline="0" dirty="0" err="1"/>
              <a:t>lancez</a:t>
            </a:r>
            <a:r>
              <a:rPr lang="en-US" b="0" baseline="0" dirty="0"/>
              <a:t> </a:t>
            </a:r>
            <a:r>
              <a:rPr lang="en-US" b="0" baseline="0" dirty="0" err="1"/>
              <a:t>une</a:t>
            </a:r>
            <a:r>
              <a:rPr lang="en-US" b="0" baseline="0" dirty="0"/>
              <a:t> discussion de 10 minutes avec </a:t>
            </a:r>
            <a:r>
              <a:rPr lang="en-US" b="0" baseline="0" dirty="0" err="1"/>
              <a:t>l’ensemble</a:t>
            </a:r>
            <a:r>
              <a:rPr lang="en-US" b="0" baseline="0" dirty="0"/>
              <a:t> des participants. Suggestions de questions de discussion :</a:t>
            </a:r>
          </a:p>
          <a:p>
            <a:pPr marL="628650" lvl="1" indent="-171450">
              <a:buFont typeface="Arial" panose="020B0604020202020204" pitchFamily="34" charset="0"/>
              <a:buChar char="•"/>
            </a:pPr>
            <a:r>
              <a:rPr lang="en-US" baseline="0" dirty="0" err="1"/>
              <a:t>Quelles</a:t>
            </a:r>
            <a:r>
              <a:rPr lang="en-US" baseline="0" dirty="0"/>
              <a:t> </a:t>
            </a:r>
            <a:r>
              <a:rPr lang="en-US" baseline="0" dirty="0" err="1"/>
              <a:t>sont</a:t>
            </a:r>
            <a:r>
              <a:rPr lang="en-US" baseline="0" dirty="0"/>
              <a:t> les choses qui </a:t>
            </a:r>
            <a:r>
              <a:rPr lang="en-US" baseline="0" dirty="0" err="1"/>
              <a:t>ont</a:t>
            </a:r>
            <a:r>
              <a:rPr lang="en-US" baseline="0" dirty="0"/>
              <a:t> </a:t>
            </a:r>
            <a:r>
              <a:rPr lang="en-US" baseline="0" dirty="0" err="1"/>
              <a:t>suscité</a:t>
            </a:r>
            <a:r>
              <a:rPr lang="en-US" baseline="0" dirty="0"/>
              <a:t> la discussion au sein de </a:t>
            </a:r>
            <a:r>
              <a:rPr lang="en-US" baseline="0" dirty="0" err="1"/>
              <a:t>votre</a:t>
            </a:r>
            <a:r>
              <a:rPr lang="en-US" baseline="0" dirty="0"/>
              <a:t> </a:t>
            </a:r>
            <a:r>
              <a:rPr lang="en-US" baseline="0" dirty="0" err="1"/>
              <a:t>groupe</a:t>
            </a:r>
            <a:r>
              <a:rPr lang="en-US" baseline="0" dirty="0"/>
              <a:t>?</a:t>
            </a:r>
          </a:p>
          <a:p>
            <a:pPr marL="628650" lvl="1" indent="-171450">
              <a:buFont typeface="Arial" panose="020B0604020202020204" pitchFamily="34" charset="0"/>
              <a:buChar char="•"/>
            </a:pPr>
            <a:r>
              <a:rPr lang="en-US" baseline="0" dirty="0" err="1"/>
              <a:t>Qu’avez-vous</a:t>
            </a:r>
            <a:r>
              <a:rPr lang="en-US" baseline="0" dirty="0"/>
              <a:t> </a:t>
            </a:r>
            <a:r>
              <a:rPr lang="en-US" baseline="0" dirty="0" err="1"/>
              <a:t>trouvé</a:t>
            </a:r>
            <a:r>
              <a:rPr lang="en-US" baseline="0" dirty="0"/>
              <a:t> </a:t>
            </a:r>
            <a:r>
              <a:rPr lang="en-US" baseline="0" dirty="0" err="1"/>
              <a:t>intéressant</a:t>
            </a:r>
            <a:r>
              <a:rPr lang="en-US" baseline="0" dirty="0"/>
              <a:t>/irritant? </a:t>
            </a:r>
          </a:p>
          <a:p>
            <a:pPr marL="628650" lvl="1" indent="-171450">
              <a:buFont typeface="Arial" panose="020B0604020202020204" pitchFamily="34" charset="0"/>
              <a:buChar char="•"/>
            </a:pPr>
            <a:r>
              <a:rPr lang="en-US" baseline="0" dirty="0" err="1"/>
              <a:t>Quels</a:t>
            </a:r>
            <a:r>
              <a:rPr lang="en-US" baseline="0" dirty="0"/>
              <a:t> </a:t>
            </a:r>
            <a:r>
              <a:rPr lang="en-US" baseline="0" dirty="0" err="1"/>
              <a:t>membres</a:t>
            </a:r>
            <a:r>
              <a:rPr lang="en-US" baseline="0" dirty="0"/>
              <a:t> </a:t>
            </a:r>
            <a:r>
              <a:rPr lang="en-US" baseline="0" dirty="0" err="1"/>
              <a:t>avez-vous</a:t>
            </a:r>
            <a:r>
              <a:rPr lang="en-US" baseline="0" dirty="0"/>
              <a:t> </a:t>
            </a:r>
            <a:r>
              <a:rPr lang="en-CA" b="0" baseline="0" dirty="0"/>
              <a:t>« </a:t>
            </a:r>
            <a:r>
              <a:rPr lang="en-CA" b="0" baseline="0" dirty="0" err="1"/>
              <a:t>rencontrés</a:t>
            </a:r>
            <a:r>
              <a:rPr lang="en-CA" b="0" baseline="0" dirty="0"/>
              <a:t> »</a:t>
            </a:r>
            <a:r>
              <a:rPr lang="en-US" b="0" baseline="0" dirty="0"/>
              <a:t> </a:t>
            </a:r>
            <a:r>
              <a:rPr lang="en-US" baseline="0" dirty="0" err="1"/>
              <a:t>dans</a:t>
            </a:r>
            <a:r>
              <a:rPr lang="en-US" baseline="0" dirty="0"/>
              <a:t> la vie </a:t>
            </a:r>
            <a:r>
              <a:rPr lang="en-US" baseline="0" dirty="0" err="1"/>
              <a:t>réelle</a:t>
            </a:r>
            <a:r>
              <a:rPr lang="en-US" baseline="0" dirty="0"/>
              <a:t>? Comment </a:t>
            </a:r>
            <a:r>
              <a:rPr lang="en-US" baseline="0" dirty="0" err="1"/>
              <a:t>avez-vous</a:t>
            </a:r>
            <a:r>
              <a:rPr lang="en-US" baseline="0" dirty="0"/>
              <a:t> </a:t>
            </a:r>
            <a:r>
              <a:rPr lang="en-US" baseline="0" dirty="0" err="1"/>
              <a:t>géré</a:t>
            </a:r>
            <a:r>
              <a:rPr lang="en-US" baseline="0" dirty="0"/>
              <a:t> </a:t>
            </a:r>
            <a:r>
              <a:rPr lang="en-US" baseline="0" dirty="0" err="1"/>
              <a:t>cette</a:t>
            </a:r>
            <a:r>
              <a:rPr lang="en-US" baseline="0" dirty="0"/>
              <a:t> situation? </a:t>
            </a:r>
          </a:p>
          <a:p>
            <a:pPr marL="628650" lvl="1" indent="-171450">
              <a:buFont typeface="Arial" panose="020B0604020202020204" pitchFamily="34" charset="0"/>
              <a:buChar char="•"/>
            </a:pPr>
            <a:r>
              <a:rPr lang="en-US" baseline="0" dirty="0" err="1"/>
              <a:t>Quel</a:t>
            </a:r>
            <a:r>
              <a:rPr lang="en-US" baseline="0" dirty="0"/>
              <a:t> </a:t>
            </a:r>
            <a:r>
              <a:rPr lang="en-US" baseline="0" dirty="0" err="1"/>
              <a:t>est</a:t>
            </a:r>
            <a:r>
              <a:rPr lang="en-US" baseline="0" dirty="0"/>
              <a:t> le principal </a:t>
            </a:r>
            <a:r>
              <a:rPr lang="en-US" baseline="0" dirty="0" err="1"/>
              <a:t>défi</a:t>
            </a:r>
            <a:r>
              <a:rPr lang="en-US" baseline="0" dirty="0"/>
              <a:t> </a:t>
            </a:r>
            <a:r>
              <a:rPr lang="en-US" baseline="0" dirty="0" err="1"/>
              <a:t>en</a:t>
            </a:r>
            <a:r>
              <a:rPr lang="en-US" baseline="0" dirty="0"/>
              <a:t> </a:t>
            </a:r>
            <a:r>
              <a:rPr lang="en-US" baseline="0" dirty="0" err="1"/>
              <a:t>ce</a:t>
            </a:r>
            <a:r>
              <a:rPr lang="en-US" baseline="0" dirty="0"/>
              <a:t> qui </a:t>
            </a:r>
            <a:r>
              <a:rPr lang="en-US" baseline="0" dirty="0" err="1"/>
              <a:t>concerne</a:t>
            </a:r>
            <a:r>
              <a:rPr lang="en-US" baseline="0" dirty="0"/>
              <a:t> le </a:t>
            </a:r>
            <a:r>
              <a:rPr lang="en-CA" b="0" baseline="0" dirty="0"/>
              <a:t>« </a:t>
            </a:r>
            <a:r>
              <a:rPr lang="en-CA" b="0" baseline="0" dirty="0" err="1"/>
              <a:t>membre</a:t>
            </a:r>
            <a:r>
              <a:rPr lang="en-CA" b="0" baseline="0" dirty="0"/>
              <a:t> B »</a:t>
            </a:r>
            <a:r>
              <a:rPr lang="en-US" b="0" baseline="0" dirty="0"/>
              <a:t> </a:t>
            </a:r>
            <a:r>
              <a:rPr lang="en-US" baseline="0" dirty="0"/>
              <a:t>(p. ex., ne </a:t>
            </a:r>
            <a:r>
              <a:rPr lang="en-US" baseline="0" dirty="0" err="1"/>
              <a:t>regarde</a:t>
            </a:r>
            <a:r>
              <a:rPr lang="en-US" baseline="0" dirty="0"/>
              <a:t> pas les </a:t>
            </a:r>
            <a:r>
              <a:rPr lang="en-US" baseline="0" dirty="0" err="1"/>
              <a:t>données</a:t>
            </a:r>
            <a:r>
              <a:rPr lang="en-US" baseline="0" dirty="0"/>
              <a:t>)?</a:t>
            </a:r>
          </a:p>
          <a:p>
            <a:pPr marL="628650" lvl="1" indent="-171450">
              <a:buFont typeface="Arial" panose="020B0604020202020204" pitchFamily="34" charset="0"/>
              <a:buChar char="•"/>
            </a:pPr>
            <a:r>
              <a:rPr lang="en-US" baseline="0" dirty="0"/>
              <a:t>Le DP </a:t>
            </a:r>
            <a:r>
              <a:rPr lang="en-US" baseline="0" dirty="0" err="1"/>
              <a:t>devrait-il</a:t>
            </a:r>
            <a:r>
              <a:rPr lang="en-US" baseline="0" dirty="0"/>
              <a:t> </a:t>
            </a:r>
            <a:r>
              <a:rPr lang="en-US" baseline="0" dirty="0" err="1"/>
              <a:t>divulguer</a:t>
            </a:r>
            <a:r>
              <a:rPr lang="en-US" baseline="0" dirty="0"/>
              <a:t> les </a:t>
            </a:r>
            <a:r>
              <a:rPr lang="en-US" baseline="0" dirty="0" err="1"/>
              <a:t>renseignements</a:t>
            </a:r>
            <a:r>
              <a:rPr lang="en-US" baseline="0" dirty="0"/>
              <a:t> </a:t>
            </a:r>
            <a:r>
              <a:rPr lang="en-US" baseline="0" dirty="0" err="1"/>
              <a:t>personnels</a:t>
            </a:r>
            <a:r>
              <a:rPr lang="en-US" baseline="0" dirty="0"/>
              <a:t>? </a:t>
            </a:r>
          </a:p>
          <a:p>
            <a:pPr marL="628650" lvl="1" indent="-171450">
              <a:buFont typeface="Arial" panose="020B0604020202020204" pitchFamily="34" charset="0"/>
              <a:buChar char="•"/>
            </a:pPr>
            <a:r>
              <a:rPr lang="en-US" baseline="0" dirty="0" err="1"/>
              <a:t>Quels</a:t>
            </a:r>
            <a:r>
              <a:rPr lang="en-US" baseline="0" dirty="0"/>
              <a:t> </a:t>
            </a:r>
            <a:r>
              <a:rPr lang="en-US" baseline="0" dirty="0" err="1"/>
              <a:t>étaient</a:t>
            </a:r>
            <a:r>
              <a:rPr lang="en-US" baseline="0" dirty="0"/>
              <a:t> les </a:t>
            </a:r>
            <a:r>
              <a:rPr lang="en-US" baseline="0" dirty="0" err="1"/>
              <a:t>enjeux</a:t>
            </a:r>
            <a:r>
              <a:rPr lang="en-US" baseline="0" dirty="0"/>
              <a:t> </a:t>
            </a:r>
            <a:r>
              <a:rPr lang="en-US" baseline="0" dirty="0" err="1"/>
              <a:t>liés</a:t>
            </a:r>
            <a:r>
              <a:rPr lang="en-US" baseline="0" dirty="0"/>
              <a:t> au </a:t>
            </a:r>
            <a:r>
              <a:rPr lang="en-US" baseline="0" dirty="0" err="1"/>
              <a:t>professionnalisme</a:t>
            </a:r>
            <a:r>
              <a:rPr lang="en-US" baseline="0" dirty="0"/>
              <a:t>? </a:t>
            </a:r>
          </a:p>
          <a:p>
            <a:pPr marL="628650" lvl="1" indent="-171450">
              <a:buFont typeface="Arial" panose="020B0604020202020204" pitchFamily="34" charset="0"/>
              <a:buChar char="•"/>
            </a:pPr>
            <a:r>
              <a:rPr lang="en-US" baseline="0" dirty="0" err="1"/>
              <a:t>En</a:t>
            </a:r>
            <a:r>
              <a:rPr lang="en-US" baseline="0" dirty="0"/>
              <a:t> </a:t>
            </a:r>
            <a:r>
              <a:rPr lang="en-US" baseline="0" dirty="0" err="1"/>
              <a:t>êtes-vous</a:t>
            </a:r>
            <a:r>
              <a:rPr lang="en-US" baseline="0" dirty="0"/>
              <a:t> </a:t>
            </a:r>
            <a:r>
              <a:rPr lang="en-US" baseline="0" dirty="0" err="1"/>
              <a:t>arrivés</a:t>
            </a:r>
            <a:r>
              <a:rPr lang="en-US" baseline="0" dirty="0"/>
              <a:t> à </a:t>
            </a:r>
            <a:r>
              <a:rPr lang="en-US" baseline="0" dirty="0" err="1"/>
              <a:t>une</a:t>
            </a:r>
            <a:r>
              <a:rPr lang="en-US" baseline="0" dirty="0"/>
              <a:t> </a:t>
            </a:r>
            <a:r>
              <a:rPr lang="en-US" baseline="0" dirty="0" err="1"/>
              <a:t>décision</a:t>
            </a:r>
            <a:r>
              <a:rPr lang="en-US" baseline="0" dirty="0"/>
              <a:t>? Avec </a:t>
            </a:r>
            <a:r>
              <a:rPr lang="en-US" baseline="0" dirty="0" err="1"/>
              <a:t>quelle</a:t>
            </a:r>
            <a:r>
              <a:rPr lang="en-US" baseline="0" dirty="0"/>
              <a:t> option </a:t>
            </a:r>
            <a:r>
              <a:rPr lang="en-US" baseline="0" dirty="0" err="1"/>
              <a:t>êtes-vous</a:t>
            </a:r>
            <a:r>
              <a:rPr lang="en-US" baseline="0" dirty="0"/>
              <a:t> </a:t>
            </a:r>
            <a:r>
              <a:rPr lang="en-US" baseline="0" dirty="0" err="1"/>
              <a:t>d’accord</a:t>
            </a:r>
            <a:r>
              <a:rPr lang="en-US" baseline="0" dirty="0"/>
              <a:t>? </a:t>
            </a:r>
            <a:r>
              <a:rPr lang="en-US" baseline="0" dirty="0" err="1"/>
              <a:t>Pourquoi</a:t>
            </a:r>
            <a:r>
              <a:rPr lang="en-US" baseline="0" dirty="0"/>
              <a:t>?</a:t>
            </a:r>
            <a:endParaRPr lang="en-US" b="0" dirty="0"/>
          </a:p>
        </p:txBody>
      </p:sp>
      <p:sp>
        <p:nvSpPr>
          <p:cNvPr id="4" name="Slide Number Placeholder 3"/>
          <p:cNvSpPr>
            <a:spLocks noGrp="1"/>
          </p:cNvSpPr>
          <p:nvPr>
            <p:ph type="sldNum" sz="quarter" idx="10"/>
          </p:nvPr>
        </p:nvSpPr>
        <p:spPr/>
        <p:txBody>
          <a:bodyPr/>
          <a:lstStyle/>
          <a:p>
            <a:fld id="{8D153803-A8F5-A947-92E7-6D7F51058EF0}" type="slidenum">
              <a:rPr lang="en-US" smtClean="0"/>
              <a:t>35</a:t>
            </a:fld>
            <a:endParaRPr lang="en-US"/>
          </a:p>
        </p:txBody>
      </p:sp>
    </p:spTree>
    <p:extLst>
      <p:ext uri="{BB962C8B-B14F-4D97-AF65-F5344CB8AC3E}">
        <p14:creationId xmlns:p14="http://schemas.microsoft.com/office/powerpoint/2010/main" val="1367240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r>
              <a:rPr lang="en-US" b="1" baseline="0" dirty="0"/>
              <a:t> au </a:t>
            </a:r>
            <a:r>
              <a:rPr lang="en-US" b="1" baseline="0" dirty="0" err="1"/>
              <a:t>facilitateur</a:t>
            </a:r>
            <a:r>
              <a:rPr lang="en-US" b="1" baseline="0" dirty="0"/>
              <a:t> </a:t>
            </a:r>
            <a:r>
              <a:rPr lang="en-US" b="1" dirty="0"/>
              <a:t>: </a:t>
            </a:r>
            <a:r>
              <a:rPr lang="en-US" dirty="0" err="1"/>
              <a:t>Cette</a:t>
            </a:r>
            <a:r>
              <a:rPr lang="en-US" dirty="0"/>
              <a:t> </a:t>
            </a:r>
            <a:r>
              <a:rPr lang="en-US" dirty="0" err="1"/>
              <a:t>activité</a:t>
            </a:r>
            <a:r>
              <a:rPr lang="en-US" dirty="0"/>
              <a:t> </a:t>
            </a:r>
            <a:r>
              <a:rPr lang="en-US" dirty="0" err="1"/>
              <a:t>est</a:t>
            </a:r>
            <a:r>
              <a:rPr lang="en-US" baseline="0" dirty="0"/>
              <a:t> </a:t>
            </a:r>
            <a:r>
              <a:rPr lang="en-US" dirty="0"/>
              <a:t>OPTIONNELLE – </a:t>
            </a:r>
            <a:r>
              <a:rPr lang="en-US" dirty="0" err="1"/>
              <a:t>vous</a:t>
            </a:r>
            <a:r>
              <a:rPr lang="en-US" dirty="0"/>
              <a:t> </a:t>
            </a:r>
            <a:r>
              <a:rPr lang="en-US" dirty="0" err="1"/>
              <a:t>pouvoir</a:t>
            </a:r>
            <a:r>
              <a:rPr lang="en-US" baseline="0" dirty="0"/>
              <a:t> </a:t>
            </a:r>
            <a:r>
              <a:rPr lang="en-US" baseline="0" dirty="0" err="1"/>
              <a:t>choisir</a:t>
            </a:r>
            <a:r>
              <a:rPr lang="en-US" baseline="0" dirty="0"/>
              <a:t> de </a:t>
            </a:r>
            <a:r>
              <a:rPr lang="en-US" baseline="0" dirty="0" err="1"/>
              <a:t>réaliser</a:t>
            </a:r>
            <a:r>
              <a:rPr lang="en-US" baseline="0" dirty="0"/>
              <a:t> </a:t>
            </a:r>
            <a:r>
              <a:rPr lang="en-US" baseline="0" dirty="0" err="1"/>
              <a:t>cette</a:t>
            </a:r>
            <a:r>
              <a:rPr lang="en-US" baseline="0" dirty="0"/>
              <a:t> </a:t>
            </a:r>
            <a:r>
              <a:rPr lang="en-US" baseline="0" dirty="0" err="1"/>
              <a:t>activité</a:t>
            </a:r>
            <a:r>
              <a:rPr lang="en-US" baseline="0" dirty="0"/>
              <a:t> OU le </a:t>
            </a:r>
            <a:r>
              <a:rPr lang="en-US" baseline="0" dirty="0" err="1"/>
              <a:t>scénario</a:t>
            </a:r>
            <a:r>
              <a:rPr lang="en-US" baseline="0" dirty="0"/>
              <a:t> de </a:t>
            </a:r>
            <a:r>
              <a:rPr lang="en-US" baseline="0" dirty="0" err="1"/>
              <a:t>cas</a:t>
            </a:r>
            <a:r>
              <a:rPr lang="en-US" baseline="0" dirty="0"/>
              <a:t> à la </a:t>
            </a:r>
            <a:r>
              <a:rPr lang="en-US" baseline="0" dirty="0" err="1"/>
              <a:t>diapositive</a:t>
            </a:r>
            <a:r>
              <a:rPr lang="en-US" baseline="0" dirty="0"/>
              <a:t> </a:t>
            </a:r>
            <a:r>
              <a:rPr lang="en-US" baseline="0" dirty="0" err="1"/>
              <a:t>précédente</a:t>
            </a:r>
            <a:r>
              <a:rPr lang="en-US" baseline="0" dirty="0"/>
              <a:t> </a:t>
            </a:r>
            <a:r>
              <a:rPr lang="en-US" dirty="0"/>
              <a:t>(</a:t>
            </a:r>
            <a:r>
              <a:rPr lang="en-US" b="1" baseline="0" dirty="0"/>
              <a:t>séance </a:t>
            </a:r>
            <a:r>
              <a:rPr lang="en-US" b="1" baseline="0" dirty="0" err="1"/>
              <a:t>virtuelle</a:t>
            </a:r>
            <a:r>
              <a:rPr lang="en-US" baseline="0" dirty="0"/>
              <a:t> </a:t>
            </a:r>
            <a:r>
              <a:rPr lang="en-US" b="1" baseline="0" dirty="0"/>
              <a:t>:</a:t>
            </a:r>
            <a:r>
              <a:rPr lang="en-US" baseline="0" dirty="0"/>
              <a:t> le </a:t>
            </a:r>
            <a:r>
              <a:rPr lang="en-US" dirty="0" err="1"/>
              <a:t>scénario</a:t>
            </a:r>
            <a:r>
              <a:rPr lang="en-US" dirty="0"/>
              <a:t> de </a:t>
            </a:r>
            <a:r>
              <a:rPr lang="en-US" dirty="0" err="1"/>
              <a:t>cas</a:t>
            </a:r>
            <a:r>
              <a:rPr lang="en-US" dirty="0"/>
              <a:t> </a:t>
            </a:r>
            <a:r>
              <a:rPr lang="en-US" dirty="0" err="1"/>
              <a:t>convient</a:t>
            </a:r>
            <a:r>
              <a:rPr lang="en-US" baseline="0" dirty="0"/>
              <a:t> </a:t>
            </a:r>
            <a:r>
              <a:rPr lang="en-US" baseline="0" dirty="0" err="1"/>
              <a:t>mieux</a:t>
            </a:r>
            <a:r>
              <a:rPr lang="en-US" dirty="0"/>
              <a:t>).</a:t>
            </a:r>
          </a:p>
        </p:txBody>
      </p:sp>
      <p:sp>
        <p:nvSpPr>
          <p:cNvPr id="4" name="Slide Number Placeholder 3"/>
          <p:cNvSpPr>
            <a:spLocks noGrp="1"/>
          </p:cNvSpPr>
          <p:nvPr>
            <p:ph type="sldNum" sz="quarter" idx="5"/>
          </p:nvPr>
        </p:nvSpPr>
        <p:spPr/>
        <p:txBody>
          <a:bodyPr/>
          <a:lstStyle/>
          <a:p>
            <a:fld id="{8D153803-A8F5-A947-92E7-6D7F51058EF0}" type="slidenum">
              <a:rPr lang="en-US" smtClean="0"/>
              <a:t>36</a:t>
            </a:fld>
            <a:endParaRPr lang="en-US"/>
          </a:p>
        </p:txBody>
      </p:sp>
    </p:spTree>
    <p:extLst>
      <p:ext uri="{BB962C8B-B14F-4D97-AF65-F5344CB8AC3E}">
        <p14:creationId xmlns:p14="http://schemas.microsoft.com/office/powerpoint/2010/main" val="865538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en-CA" baseline="0" dirty="0"/>
              <a:t>La </a:t>
            </a:r>
            <a:r>
              <a:rPr lang="en-CA" baseline="0" dirty="0" err="1"/>
              <a:t>création</a:t>
            </a:r>
            <a:r>
              <a:rPr lang="en-CA" baseline="0" dirty="0"/>
              <a:t> d’un </a:t>
            </a:r>
            <a:r>
              <a:rPr lang="en-CA" baseline="0" dirty="0" err="1"/>
              <a:t>comité</a:t>
            </a:r>
            <a:r>
              <a:rPr lang="en-CA" baseline="0" dirty="0"/>
              <a:t> de </a:t>
            </a:r>
            <a:r>
              <a:rPr lang="en-CA" baseline="0" dirty="0" err="1"/>
              <a:t>compétence</a:t>
            </a:r>
            <a:r>
              <a:rPr lang="en-CA" baseline="0" dirty="0"/>
              <a:t> </a:t>
            </a:r>
            <a:r>
              <a:rPr lang="en-CA" baseline="0" dirty="0" err="1"/>
              <a:t>est</a:t>
            </a:r>
            <a:r>
              <a:rPr lang="en-CA" baseline="0" dirty="0"/>
              <a:t> </a:t>
            </a:r>
            <a:r>
              <a:rPr lang="en-CA" baseline="0" dirty="0" err="1"/>
              <a:t>comme</a:t>
            </a:r>
            <a:r>
              <a:rPr lang="en-CA" baseline="0" dirty="0"/>
              <a:t> la construction </a:t>
            </a:r>
            <a:r>
              <a:rPr lang="en-CA" baseline="0" dirty="0" err="1"/>
              <a:t>d’une</a:t>
            </a:r>
            <a:r>
              <a:rPr lang="en-CA" baseline="0" dirty="0"/>
              <a:t> </a:t>
            </a:r>
            <a:r>
              <a:rPr lang="en-CA" baseline="0" dirty="0" err="1"/>
              <a:t>maison</a:t>
            </a:r>
            <a:r>
              <a:rPr lang="en-CA" baseline="0" dirty="0"/>
              <a:t> </a:t>
            </a:r>
            <a:r>
              <a:rPr lang="en-CA" dirty="0"/>
              <a:t>– </a:t>
            </a:r>
            <a:r>
              <a:rPr lang="en-CA" dirty="0" err="1"/>
              <a:t>elle</a:t>
            </a:r>
            <a:r>
              <a:rPr lang="en-CA" dirty="0"/>
              <a:t> </a:t>
            </a:r>
            <a:r>
              <a:rPr lang="en-CA" dirty="0" err="1"/>
              <a:t>prend</a:t>
            </a:r>
            <a:r>
              <a:rPr lang="en-CA" dirty="0"/>
              <a:t> du temps! Les </a:t>
            </a:r>
            <a:r>
              <a:rPr lang="en-CA" dirty="0" err="1"/>
              <a:t>membres</a:t>
            </a:r>
            <a:r>
              <a:rPr lang="en-CA" dirty="0"/>
              <a:t> du </a:t>
            </a:r>
            <a:r>
              <a:rPr lang="en-CA" dirty="0" err="1"/>
              <a:t>comité</a:t>
            </a:r>
            <a:r>
              <a:rPr lang="en-CA" dirty="0"/>
              <a:t> </a:t>
            </a:r>
            <a:r>
              <a:rPr lang="en-CA" dirty="0" err="1"/>
              <a:t>doivent</a:t>
            </a:r>
            <a:r>
              <a:rPr lang="en-CA" dirty="0"/>
              <a:t> </a:t>
            </a:r>
            <a:r>
              <a:rPr lang="en-CA" dirty="0" err="1"/>
              <a:t>habituellement</a:t>
            </a:r>
            <a:r>
              <a:rPr lang="en-CA" dirty="0"/>
              <a:t> se </a:t>
            </a:r>
            <a:r>
              <a:rPr lang="en-CA" dirty="0" err="1"/>
              <a:t>rencontrer</a:t>
            </a:r>
            <a:r>
              <a:rPr lang="en-CA" dirty="0"/>
              <a:t> au </a:t>
            </a:r>
            <a:r>
              <a:rPr lang="en-CA" dirty="0" err="1"/>
              <a:t>moins</a:t>
            </a:r>
            <a:r>
              <a:rPr lang="en-CA" dirty="0"/>
              <a:t> trois </a:t>
            </a:r>
            <a:r>
              <a:rPr lang="en-CA" dirty="0" err="1"/>
              <a:t>fois</a:t>
            </a:r>
            <a:r>
              <a:rPr lang="en-CA" dirty="0"/>
              <a:t> </a:t>
            </a:r>
            <a:r>
              <a:rPr lang="en-CA" dirty="0" err="1"/>
              <a:t>avant</a:t>
            </a:r>
            <a:r>
              <a:rPr lang="en-CA" dirty="0"/>
              <a:t> </a:t>
            </a:r>
            <a:r>
              <a:rPr lang="en-CA" dirty="0" err="1"/>
              <a:t>d’avoir</a:t>
            </a:r>
            <a:r>
              <a:rPr lang="en-CA" dirty="0"/>
              <a:t> </a:t>
            </a:r>
            <a:r>
              <a:rPr lang="en-CA" dirty="0" err="1"/>
              <a:t>l’impression</a:t>
            </a:r>
            <a:r>
              <a:rPr lang="en-CA" dirty="0"/>
              <a:t> de savoir </a:t>
            </a:r>
            <a:r>
              <a:rPr lang="en-CA" dirty="0" err="1"/>
              <a:t>ce</a:t>
            </a:r>
            <a:r>
              <a:rPr lang="en-CA" dirty="0"/>
              <a:t> </a:t>
            </a:r>
            <a:r>
              <a:rPr lang="en-CA" dirty="0" err="1"/>
              <a:t>qu’ils</a:t>
            </a:r>
            <a:r>
              <a:rPr lang="en-CA" dirty="0"/>
              <a:t> font. </a:t>
            </a:r>
            <a:r>
              <a:rPr lang="en-CA" baseline="0" dirty="0" err="1"/>
              <a:t>Certains</a:t>
            </a:r>
            <a:r>
              <a:rPr lang="en-CA" baseline="0" dirty="0"/>
              <a:t> </a:t>
            </a:r>
            <a:r>
              <a:rPr lang="en-CA" baseline="0" dirty="0" err="1"/>
              <a:t>directeurs</a:t>
            </a:r>
            <a:r>
              <a:rPr lang="en-CA" baseline="0" dirty="0"/>
              <a:t> de programme </a:t>
            </a:r>
            <a:r>
              <a:rPr lang="en-CA" baseline="0" dirty="0" err="1"/>
              <a:t>ont</a:t>
            </a:r>
            <a:r>
              <a:rPr lang="en-CA" baseline="0" dirty="0"/>
              <a:t> </a:t>
            </a:r>
            <a:r>
              <a:rPr lang="en-CA" baseline="0" dirty="0" err="1"/>
              <a:t>dit</a:t>
            </a:r>
            <a:r>
              <a:rPr lang="en-CA" baseline="0" dirty="0"/>
              <a:t> que le </a:t>
            </a:r>
            <a:r>
              <a:rPr lang="en-CA" baseline="0" dirty="0" err="1"/>
              <a:t>comité</a:t>
            </a:r>
            <a:r>
              <a:rPr lang="en-CA" baseline="0" dirty="0"/>
              <a:t> de </a:t>
            </a:r>
            <a:r>
              <a:rPr lang="en-CA" baseline="0" dirty="0" err="1"/>
              <a:t>compétence</a:t>
            </a:r>
            <a:r>
              <a:rPr lang="en-CA" baseline="0" dirty="0"/>
              <a:t> </a:t>
            </a:r>
            <a:r>
              <a:rPr lang="en-CA" sz="1200" b="0" kern="1200" baseline="0" dirty="0" err="1">
                <a:solidFill>
                  <a:schemeClr val="tx1"/>
                </a:solidFill>
                <a:effectLst/>
                <a:latin typeface="+mn-lt"/>
                <a:ea typeface="+mn-ea"/>
                <a:cs typeface="+mn-cs"/>
              </a:rPr>
              <a:t>est</a:t>
            </a:r>
            <a:r>
              <a:rPr lang="en-CA" sz="1200" b="0" kern="1200" baseline="0" dirty="0">
                <a:solidFill>
                  <a:schemeClr val="tx1"/>
                </a:solidFill>
                <a:effectLst/>
                <a:latin typeface="+mn-lt"/>
                <a:ea typeface="+mn-ea"/>
                <a:cs typeface="+mn-cs"/>
              </a:rPr>
              <a:t> l’« </a:t>
            </a:r>
            <a:r>
              <a:rPr lang="en-CA" sz="1200" b="0" kern="1200" baseline="0" dirty="0" err="1">
                <a:solidFill>
                  <a:schemeClr val="tx1"/>
                </a:solidFill>
                <a:effectLst/>
                <a:latin typeface="+mn-lt"/>
                <a:ea typeface="+mn-ea"/>
                <a:cs typeface="+mn-cs"/>
              </a:rPr>
              <a:t>ingrédient</a:t>
            </a:r>
            <a:r>
              <a:rPr lang="en-CA" sz="1200" b="0" kern="1200" baseline="0" dirty="0">
                <a:solidFill>
                  <a:schemeClr val="tx1"/>
                </a:solidFill>
                <a:effectLst/>
                <a:latin typeface="+mn-lt"/>
                <a:ea typeface="+mn-ea"/>
                <a:cs typeface="+mn-cs"/>
              </a:rPr>
              <a:t> secret » pour faire </a:t>
            </a:r>
            <a:r>
              <a:rPr lang="en-CA" sz="1200" b="0" kern="1200" baseline="0" dirty="0" err="1">
                <a:solidFill>
                  <a:schemeClr val="tx1"/>
                </a:solidFill>
                <a:effectLst/>
                <a:latin typeface="+mn-lt"/>
                <a:ea typeface="+mn-ea"/>
                <a:cs typeface="+mn-cs"/>
              </a:rPr>
              <a:t>fonctionner</a:t>
            </a:r>
            <a:r>
              <a:rPr lang="en-CA" sz="1200" b="0" kern="1200" baseline="0" dirty="0">
                <a:solidFill>
                  <a:schemeClr val="tx1"/>
                </a:solidFill>
                <a:effectLst/>
                <a:latin typeface="+mn-lt"/>
                <a:ea typeface="+mn-ea"/>
                <a:cs typeface="+mn-cs"/>
              </a:rPr>
              <a:t> la CPC!</a:t>
            </a:r>
          </a:p>
          <a:p>
            <a:pPr marL="0" marR="0" lvl="0" indent="0" algn="l" defTabSz="914400" rtl="0" eaLnBrk="1" fontAlgn="auto" latinLnBrk="0" hangingPunct="1">
              <a:lnSpc>
                <a:spcPct val="100000"/>
              </a:lnSpc>
              <a:spcBef>
                <a:spcPct val="0"/>
              </a:spcBef>
              <a:spcAft>
                <a:spcPct val="0"/>
              </a:spcAft>
              <a:buClrTx/>
              <a:buSzTx/>
              <a:buFontTx/>
              <a:buNone/>
              <a:tabLst/>
              <a:defRPr/>
            </a:pPr>
            <a:endParaRPr lang="en-CA" b="1" dirty="0"/>
          </a:p>
          <a:p>
            <a:r>
              <a:rPr lang="en-CA" b="1" dirty="0"/>
              <a:t>CONSEIL POUR LE FACILITATEUR</a:t>
            </a:r>
            <a:r>
              <a:rPr lang="en-CA" b="1" baseline="0" dirty="0"/>
              <a:t> </a:t>
            </a:r>
            <a:r>
              <a:rPr lang="en-CA" b="1" dirty="0"/>
              <a:t>: </a:t>
            </a:r>
            <a:r>
              <a:rPr lang="fr-CA" b="0" dirty="0"/>
              <a:t>Insistez sur le fait que les choses seront probablement un peu compliquées au début et que c’est normal</a:t>
            </a:r>
            <a:r>
              <a:rPr lang="en-CA" b="0" baseline="0" dirty="0"/>
              <a:t>. </a:t>
            </a:r>
            <a:r>
              <a:rPr lang="fr-CA" b="0" baseline="0" dirty="0"/>
              <a:t>Les programmes peuvent apprendre des choses qu’ils ne veulent pas nécessairement savoir sur leur curriculum, leurs enseignants, </a:t>
            </a:r>
            <a:r>
              <a:rPr lang="fr-CA" b="0" baseline="0" dirty="0" err="1"/>
              <a:t>etc</a:t>
            </a:r>
            <a:r>
              <a:rPr lang="en-CA" b="0" baseline="0" dirty="0"/>
              <a:t>. </a:t>
            </a:r>
            <a:r>
              <a:rPr lang="fr-CA" b="0" baseline="0" dirty="0"/>
              <a:t>Ces difficultés sont normales et peuvent être surmontées! Faites quelques suggestions de mesures à prendre par la suite pour se préparer à diriger un comité de compétence. Par exemple, suggérez que le comité de compétence travaille sur les cas simulés en se prêtant à des jeux de rôles </a:t>
            </a:r>
            <a:r>
              <a:rPr lang="en-CA" dirty="0"/>
              <a:t>– </a:t>
            </a:r>
            <a:r>
              <a:rPr lang="fr-CA" b="0" baseline="0" dirty="0"/>
              <a:t>d’autres ont dit que cela fonctionne, même s’ils ne voulaient pas vraiment le faire! </a:t>
            </a:r>
            <a:endParaRPr lang="en-CA" sz="1200" b="1" kern="1200" baseline="0" dirty="0">
              <a:solidFill>
                <a:schemeClr val="tx1"/>
              </a:solidFill>
              <a:effectLst/>
              <a:latin typeface="+mn-lt"/>
              <a:ea typeface="+mn-ea"/>
              <a:cs typeface="+mn-cs"/>
            </a:endParaRPr>
          </a:p>
          <a:p>
            <a:endParaRPr lang="en-CA" b="0" baseline="0" dirty="0"/>
          </a:p>
          <a:p>
            <a:endParaRPr lang="en-CA" dirty="0"/>
          </a:p>
        </p:txBody>
      </p:sp>
      <p:sp>
        <p:nvSpPr>
          <p:cNvPr id="4" name="Slide Number Placeholder 3"/>
          <p:cNvSpPr>
            <a:spLocks noGrp="1"/>
          </p:cNvSpPr>
          <p:nvPr>
            <p:ph type="sldNum" sz="quarter" idx="10"/>
          </p:nvPr>
        </p:nvSpPr>
        <p:spPr/>
        <p:txBody>
          <a:bodyPr/>
          <a:lstStyle/>
          <a:p>
            <a:fld id="{8D153803-A8F5-A947-92E7-6D7F51058EF0}" type="slidenum">
              <a:rPr lang="en-US" smtClean="0"/>
              <a:t>37</a:t>
            </a:fld>
            <a:endParaRPr lang="en-US"/>
          </a:p>
        </p:txBody>
      </p:sp>
    </p:spTree>
    <p:extLst>
      <p:ext uri="{BB962C8B-B14F-4D97-AF65-F5344CB8AC3E}">
        <p14:creationId xmlns:p14="http://schemas.microsoft.com/office/powerpoint/2010/main" val="39733579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fld id="{2D9E6494-AFFC-FE46-8CA3-2FC26414D6E0}" type="slidenum">
              <a:rPr lang="en-US" smtClean="0"/>
              <a:t>38</a:t>
            </a:fld>
            <a:endParaRPr lang="en-US"/>
          </a:p>
        </p:txBody>
      </p:sp>
    </p:spTree>
    <p:extLst>
      <p:ext uri="{BB962C8B-B14F-4D97-AF65-F5344CB8AC3E}">
        <p14:creationId xmlns:p14="http://schemas.microsoft.com/office/powerpoint/2010/main" val="20945560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fld id="{2D9E6494-AFFC-FE46-8CA3-2FC26414D6E0}" type="slidenum">
              <a:rPr lang="en-US" smtClean="0"/>
              <a:t>39</a:t>
            </a:fld>
            <a:endParaRPr lang="en-US"/>
          </a:p>
        </p:txBody>
      </p:sp>
    </p:spTree>
    <p:extLst>
      <p:ext uri="{BB962C8B-B14F-4D97-AF65-F5344CB8AC3E}">
        <p14:creationId xmlns:p14="http://schemas.microsoft.com/office/powerpoint/2010/main" val="4103180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noProof="0" dirty="0"/>
              <a:t>NOTE AU</a:t>
            </a:r>
            <a:r>
              <a:rPr lang="fr-CA" b="1" baseline="0" noProof="0" dirty="0"/>
              <a:t> FACILITATEUR </a:t>
            </a:r>
            <a:r>
              <a:rPr lang="fr-CA" b="1" noProof="0" dirty="0"/>
              <a:t>:</a:t>
            </a:r>
            <a:r>
              <a:rPr lang="fr-CA" b="0" noProof="0" dirty="0"/>
              <a:t> Précisez que le but</a:t>
            </a:r>
            <a:r>
              <a:rPr lang="fr-CA" b="0" baseline="0" noProof="0" dirty="0"/>
              <a:t> de cet atelier est de fournir des conseils pratiques sur la direction d’un comité de compétence. </a:t>
            </a:r>
            <a:r>
              <a:rPr lang="fr-CA" b="0" noProof="0" dirty="0"/>
              <a:t>Encouragez les participants à poser leurs questions tout au long de l’atelier. Dites-leur</a:t>
            </a:r>
            <a:r>
              <a:rPr lang="fr-CA" b="0" baseline="0" noProof="0" dirty="0"/>
              <a:t> qu’il doit y avoir 5 ou 6 personnes par table (ajuster au besoin pour votre groupe) et qu’ils auront besoin </a:t>
            </a:r>
            <a:r>
              <a:rPr lang="fr-CA" b="0" noProof="0" dirty="0"/>
              <a:t>d’un portable pour</a:t>
            </a:r>
            <a:r>
              <a:rPr lang="fr-CA" b="0" baseline="0" noProof="0" dirty="0"/>
              <a:t> examiner les cas simulés en groupe. Passez brièvement en revue le document et la façon d’accéder aux ressources</a:t>
            </a:r>
            <a:r>
              <a:rPr lang="fr-CA" b="0" noProof="0" dirty="0"/>
              <a:t>. </a:t>
            </a:r>
          </a:p>
          <a:p>
            <a:endParaRPr lang="fr-CA" sz="1200" kern="1200" noProof="0" dirty="0">
              <a:solidFill>
                <a:schemeClr val="tx1"/>
              </a:solidFill>
              <a:effectLst/>
              <a:latin typeface="+mn-lt"/>
              <a:ea typeface="+mn-ea"/>
              <a:cs typeface="+mn-cs"/>
            </a:endParaRPr>
          </a:p>
          <a:p>
            <a:r>
              <a:rPr lang="fr-CA" b="1" baseline="0" noProof="0" dirty="0"/>
              <a:t>CONSEIL POUR LE FACILITATEUR : Il est important d’insister sur les </a:t>
            </a:r>
            <a:r>
              <a:rPr lang="fr-CA" b="1" u="sng" baseline="0" noProof="0" dirty="0"/>
              <a:t>messages clés</a:t>
            </a:r>
            <a:r>
              <a:rPr lang="fr-CA" b="1" baseline="0" noProof="0" dirty="0"/>
              <a:t> ci-dessous tout au long de l’atelier. Les notes d’allocution comprendront des rappels indiquant quand mettre l’accent sur ce qui suit :</a:t>
            </a:r>
            <a:endParaRPr lang="fr-CA" baseline="0" noProof="0" dirty="0"/>
          </a:p>
          <a:p>
            <a:pPr marL="171450" indent="-171450">
              <a:buFont typeface="Arial" panose="020B0604020202020204" pitchFamily="34" charset="0"/>
              <a:buChar char="•"/>
            </a:pPr>
            <a:r>
              <a:rPr lang="fr-CA" noProof="0" dirty="0"/>
              <a:t>La création</a:t>
            </a:r>
            <a:r>
              <a:rPr lang="fr-CA" baseline="0" noProof="0" dirty="0"/>
              <a:t> d’un</a:t>
            </a:r>
            <a:r>
              <a:rPr lang="fr-CA" noProof="0" dirty="0"/>
              <a:t> comité de compétence exige un changement de culture important sur le plan de </a:t>
            </a:r>
            <a:r>
              <a:rPr lang="fr-CA" baseline="0" noProof="0" dirty="0"/>
              <a:t>l’évaluation et des processus</a:t>
            </a:r>
            <a:r>
              <a:rPr lang="fr-CA" noProof="0" dirty="0"/>
              <a:t>.</a:t>
            </a:r>
          </a:p>
          <a:p>
            <a:pPr marL="171450" indent="-171450">
              <a:buFont typeface="Arial" panose="020B0604020202020204" pitchFamily="34" charset="0"/>
              <a:buChar char="•"/>
            </a:pPr>
            <a:r>
              <a:rPr lang="fr-CA" noProof="0" dirty="0"/>
              <a:t>Les membres du comité de compétence</a:t>
            </a:r>
            <a:r>
              <a:rPr lang="fr-CA" baseline="0" noProof="0" dirty="0"/>
              <a:t> </a:t>
            </a:r>
            <a:r>
              <a:rPr lang="fr-CA" noProof="0" dirty="0"/>
              <a:t>doivent élaborer un modèle mental et des processus communs.</a:t>
            </a:r>
          </a:p>
          <a:p>
            <a:pPr marL="171450" indent="-171450">
              <a:buFont typeface="Arial" panose="020B0604020202020204" pitchFamily="34" charset="0"/>
              <a:buChar char="•"/>
            </a:pPr>
            <a:r>
              <a:rPr lang="fr-CA" baseline="0" noProof="0" dirty="0"/>
              <a:t>Les comités de compétence ne se contentent pas de regarder les évaluations des APC – ils examinent </a:t>
            </a:r>
            <a:r>
              <a:rPr lang="fr-CA" u="sng" baseline="0" noProof="0" dirty="0"/>
              <a:t>toutes</a:t>
            </a:r>
            <a:r>
              <a:rPr lang="fr-CA" baseline="0" noProof="0" dirty="0"/>
              <a:t> les données d’évaluation (ECOS, FECF, etc.) ainsi que les descriptions narratives pour prendre des décisions au sujet de la progression des résidents. </a:t>
            </a:r>
          </a:p>
          <a:p>
            <a:pPr marL="171450" indent="-171450">
              <a:buFont typeface="Arial" panose="020B0604020202020204" pitchFamily="34" charset="0"/>
              <a:buChar char="•"/>
            </a:pPr>
            <a:r>
              <a:rPr lang="fr-CA" baseline="0" noProof="0" dirty="0"/>
              <a:t>Le comité de compétence a comme principale tâche d’évaluer les résidents; il s’agit toutefois aussi d’un outil d’évaluation de programme. Les réunions et discussions du comité de compétence peuvent fournir de précieuses informations au sujet de votre programme – assurer l’amélioration continue de la qualité.</a:t>
            </a:r>
          </a:p>
          <a:p>
            <a:pPr marL="171450" indent="-171450">
              <a:buFont typeface="Arial" panose="020B0604020202020204" pitchFamily="34" charset="0"/>
              <a:buChar char="•"/>
            </a:pPr>
            <a:r>
              <a:rPr lang="fr-CA" baseline="0" noProof="0" dirty="0"/>
              <a:t>Le comité de compétence est aussi un outil de perfectionnement du corps professoral (p. ex., les membres peuvent dégager les possibilités d’amélioration en passant en revue leurs propres commentaires lors des réunions). </a:t>
            </a:r>
          </a:p>
          <a:p>
            <a:pPr marL="171450" indent="-171450">
              <a:buFont typeface="Arial" panose="020B0604020202020204" pitchFamily="34" charset="0"/>
              <a:buChar char="•"/>
            </a:pPr>
            <a:r>
              <a:rPr lang="fr-CA" baseline="0" noProof="0" dirty="0"/>
              <a:t>Le comité de compétence doit adopter une approche structurée pour gagner un temps précieux dans le processus d’évaluation et dresser de meilleurs portraits de la progression des résidents. </a:t>
            </a:r>
          </a:p>
          <a:p>
            <a:pPr marL="171450" indent="-171450">
              <a:buFont typeface="Arial" panose="020B0604020202020204" pitchFamily="34" charset="0"/>
              <a:buChar char="•"/>
            </a:pPr>
            <a:r>
              <a:rPr lang="fr-CA" noProof="0" dirty="0"/>
              <a:t>La transition</a:t>
            </a:r>
            <a:r>
              <a:rPr lang="fr-CA" baseline="0" noProof="0" dirty="0"/>
              <a:t> à la CPC est comme la construction d’une maison </a:t>
            </a:r>
            <a:r>
              <a:rPr lang="fr-CA" noProof="0" dirty="0"/>
              <a:t>– elle prend du temps! Les membres du comité doivent habituellement se rencontrer au moins trois fois avant d’avoir l’impression de savoir ce qu’ils font, et encore plus avant de se sentir efficaces. </a:t>
            </a:r>
            <a:endParaRPr lang="fr-CA" baseline="0" noProof="0" dirty="0"/>
          </a:p>
        </p:txBody>
      </p:sp>
      <p:sp>
        <p:nvSpPr>
          <p:cNvPr id="4" name="Slide Number Placeholder 3"/>
          <p:cNvSpPr>
            <a:spLocks noGrp="1"/>
          </p:cNvSpPr>
          <p:nvPr>
            <p:ph type="sldNum" sz="quarter" idx="10"/>
          </p:nvPr>
        </p:nvSpPr>
        <p:spPr/>
        <p:txBody>
          <a:bodyPr/>
          <a:lstStyle/>
          <a:p>
            <a:fld id="{8D153803-A8F5-A947-92E7-6D7F51058EF0}" type="slidenum">
              <a:rPr lang="en-US" smtClean="0"/>
              <a:t>4</a:t>
            </a:fld>
            <a:endParaRPr lang="en-US"/>
          </a:p>
        </p:txBody>
      </p:sp>
    </p:spTree>
    <p:extLst>
      <p:ext uri="{BB962C8B-B14F-4D97-AF65-F5344CB8AC3E}">
        <p14:creationId xmlns:p14="http://schemas.microsoft.com/office/powerpoint/2010/main" val="3318773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fld id="{2D9E6494-AFFC-FE46-8CA3-2FC26414D6E0}" type="slidenum">
              <a:rPr lang="en-US" smtClean="0"/>
              <a:t>40</a:t>
            </a:fld>
            <a:endParaRPr lang="en-US"/>
          </a:p>
        </p:txBody>
      </p:sp>
    </p:spTree>
    <p:extLst>
      <p:ext uri="{BB962C8B-B14F-4D97-AF65-F5344CB8AC3E}">
        <p14:creationId xmlns:p14="http://schemas.microsoft.com/office/powerpoint/2010/main" val="416412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2D9E6494-AFFC-FE46-8CA3-2FC26414D6E0}" type="slidenum">
              <a:rPr lang="en-US" smtClean="0"/>
              <a:t>41</a:t>
            </a:fld>
            <a:endParaRPr lang="en-US"/>
          </a:p>
        </p:txBody>
      </p:sp>
    </p:spTree>
    <p:extLst>
      <p:ext uri="{BB962C8B-B14F-4D97-AF65-F5344CB8AC3E}">
        <p14:creationId xmlns:p14="http://schemas.microsoft.com/office/powerpoint/2010/main" val="4081398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Durant </a:t>
            </a:r>
            <a:r>
              <a:rPr lang="en-CA" dirty="0" err="1"/>
              <a:t>cet</a:t>
            </a:r>
            <a:r>
              <a:rPr lang="en-CA" dirty="0"/>
              <a:t> atelier, nous </a:t>
            </a:r>
            <a:r>
              <a:rPr lang="en-CA" dirty="0" err="1"/>
              <a:t>allons</a:t>
            </a:r>
            <a:r>
              <a:rPr lang="en-CA" dirty="0"/>
              <a:t> :</a:t>
            </a:r>
          </a:p>
          <a:p>
            <a:endParaRPr lang="en-CA" baseline="0" dirty="0"/>
          </a:p>
          <a:p>
            <a:pPr>
              <a:buFont typeface="+mj-lt"/>
              <a:buAutoNum type="arabicPeriod"/>
            </a:pPr>
            <a:r>
              <a:rPr lang="en-US" dirty="0"/>
              <a:t> </a:t>
            </a:r>
            <a:r>
              <a:rPr lang="en-US" dirty="0" err="1"/>
              <a:t>Définir</a:t>
            </a:r>
            <a:r>
              <a:rPr lang="en-US" dirty="0"/>
              <a:t> des </a:t>
            </a:r>
            <a:r>
              <a:rPr lang="en-US" dirty="0" err="1"/>
              <a:t>façons</a:t>
            </a:r>
            <a:r>
              <a:rPr lang="en-US" dirty="0"/>
              <a:t> </a:t>
            </a:r>
            <a:r>
              <a:rPr lang="en-US" dirty="0" err="1"/>
              <a:t>pratiques</a:t>
            </a:r>
            <a:r>
              <a:rPr lang="en-US" dirty="0"/>
              <a:t> de </a:t>
            </a:r>
            <a:r>
              <a:rPr lang="en-US" dirty="0" err="1"/>
              <a:t>diriger</a:t>
            </a:r>
            <a:r>
              <a:rPr lang="en-US" dirty="0"/>
              <a:t> un </a:t>
            </a:r>
            <a:r>
              <a:rPr lang="en-US" dirty="0" err="1"/>
              <a:t>comité</a:t>
            </a:r>
            <a:r>
              <a:rPr lang="en-US" dirty="0"/>
              <a:t> de </a:t>
            </a:r>
            <a:r>
              <a:rPr lang="en-US" dirty="0" err="1"/>
              <a:t>compétence</a:t>
            </a:r>
            <a:r>
              <a:rPr lang="en-US" dirty="0"/>
              <a:t>;</a:t>
            </a:r>
          </a:p>
          <a:p>
            <a:pPr>
              <a:buFont typeface="+mj-lt"/>
              <a:buAutoNum type="arabicPeriod"/>
            </a:pPr>
            <a:r>
              <a:rPr lang="en-US" dirty="0"/>
              <a:t> </a:t>
            </a:r>
            <a:r>
              <a:rPr lang="en-US" dirty="0" err="1"/>
              <a:t>Préciser</a:t>
            </a:r>
            <a:r>
              <a:rPr lang="en-US" dirty="0"/>
              <a:t> les </a:t>
            </a:r>
            <a:r>
              <a:rPr lang="en-US" dirty="0" err="1"/>
              <a:t>pièges</a:t>
            </a:r>
            <a:r>
              <a:rPr lang="en-US" dirty="0"/>
              <a:t> de la direction d’un </a:t>
            </a:r>
            <a:r>
              <a:rPr lang="en-US" dirty="0" err="1"/>
              <a:t>comité</a:t>
            </a:r>
            <a:r>
              <a:rPr lang="en-US" dirty="0"/>
              <a:t> de </a:t>
            </a:r>
            <a:r>
              <a:rPr lang="en-US" dirty="0" err="1"/>
              <a:t>compétence</a:t>
            </a:r>
            <a:r>
              <a:rPr lang="en-US" dirty="0"/>
              <a:t>;</a:t>
            </a:r>
          </a:p>
          <a:p>
            <a:pPr>
              <a:buFont typeface="+mj-lt"/>
              <a:buAutoNum type="arabicPeriod"/>
            </a:pPr>
            <a:r>
              <a:rPr lang="en-US" dirty="0"/>
              <a:t> Nous </a:t>
            </a:r>
            <a:r>
              <a:rPr lang="en-US" dirty="0" err="1"/>
              <a:t>exercer</a:t>
            </a:r>
            <a:r>
              <a:rPr lang="en-US" dirty="0"/>
              <a:t> à </a:t>
            </a:r>
            <a:r>
              <a:rPr lang="en-US" dirty="0" err="1"/>
              <a:t>prendre</a:t>
            </a:r>
            <a:r>
              <a:rPr lang="en-US" dirty="0"/>
              <a:t> des </a:t>
            </a:r>
            <a:r>
              <a:rPr lang="en-US" dirty="0" err="1"/>
              <a:t>décisions</a:t>
            </a:r>
            <a:r>
              <a:rPr lang="en-US" dirty="0"/>
              <a:t> </a:t>
            </a:r>
            <a:r>
              <a:rPr lang="en-US" dirty="0" err="1"/>
              <a:t>en</a:t>
            </a:r>
            <a:r>
              <a:rPr lang="en-US" dirty="0"/>
              <a:t> nous </a:t>
            </a:r>
            <a:r>
              <a:rPr lang="en-US" dirty="0" err="1"/>
              <a:t>appuyant</a:t>
            </a:r>
            <a:r>
              <a:rPr lang="en-US" dirty="0"/>
              <a:t> sur des </a:t>
            </a:r>
            <a:r>
              <a:rPr lang="en-US" dirty="0" err="1"/>
              <a:t>cas</a:t>
            </a:r>
            <a:r>
              <a:rPr lang="en-US" dirty="0"/>
              <a:t> </a:t>
            </a:r>
            <a:r>
              <a:rPr lang="en-US" dirty="0" err="1"/>
              <a:t>simulés</a:t>
            </a:r>
            <a:r>
              <a:rPr lang="en-US" dirty="0"/>
              <a:t>.</a:t>
            </a:r>
          </a:p>
          <a:p>
            <a:endParaRPr lang="en-US" dirty="0"/>
          </a:p>
          <a:p>
            <a:pPr marL="0" marR="0" lvl="0" indent="0" algn="l" defTabSz="914400" rtl="0" eaLnBrk="1" fontAlgn="auto" latinLnBrk="0" hangingPunct="1">
              <a:lnSpc>
                <a:spcPct val="100000"/>
              </a:lnSpc>
              <a:spcBef>
                <a:spcPct val="0"/>
              </a:spcBef>
              <a:spcAft>
                <a:spcPct val="0"/>
              </a:spcAft>
              <a:buClrTx/>
              <a:buSzTx/>
              <a:buFontTx/>
              <a:buNone/>
              <a:defRPr/>
            </a:pPr>
            <a:r>
              <a:rPr lang="en-CA" b="1" dirty="0"/>
              <a:t>MODE VIRTUEL : </a:t>
            </a:r>
            <a:r>
              <a:rPr lang="en-CA" b="0" dirty="0"/>
              <a:t>Au lieu </a:t>
            </a:r>
            <a:r>
              <a:rPr lang="en-CA" b="0" dirty="0" err="1"/>
              <a:t>d’énumérer</a:t>
            </a:r>
            <a:r>
              <a:rPr lang="en-CA" b="0" dirty="0"/>
              <a:t> les </a:t>
            </a:r>
            <a:r>
              <a:rPr lang="en-CA" b="0" dirty="0" err="1"/>
              <a:t>objectifs</a:t>
            </a:r>
            <a:r>
              <a:rPr lang="en-CA" b="0" dirty="0"/>
              <a:t>, </a:t>
            </a:r>
            <a:r>
              <a:rPr lang="en-CA" b="0" dirty="0" err="1"/>
              <a:t>proposez</a:t>
            </a:r>
            <a:r>
              <a:rPr lang="en-CA" b="0" dirty="0"/>
              <a:t> </a:t>
            </a:r>
            <a:r>
              <a:rPr lang="en-CA" b="0" dirty="0" err="1"/>
              <a:t>plutôt</a:t>
            </a:r>
            <a:r>
              <a:rPr lang="en-CA" b="0" dirty="0"/>
              <a:t> un </a:t>
            </a:r>
            <a:r>
              <a:rPr lang="en-CA" b="0" dirty="0" err="1"/>
              <a:t>sondage</a:t>
            </a:r>
            <a:r>
              <a:rPr lang="en-CA" b="0" dirty="0"/>
              <a:t> (p. ex., Que cherchez-</a:t>
            </a:r>
            <a:r>
              <a:rPr lang="en-CA" b="0" dirty="0" err="1"/>
              <a:t>vous</a:t>
            </a:r>
            <a:r>
              <a:rPr lang="en-CA" b="0" dirty="0"/>
              <a:t> le PLUS à </a:t>
            </a:r>
            <a:r>
              <a:rPr lang="en-CA" b="0" dirty="0" err="1"/>
              <a:t>apprendre</a:t>
            </a:r>
            <a:r>
              <a:rPr lang="en-CA" b="0" dirty="0"/>
              <a:t>?) et </a:t>
            </a:r>
            <a:r>
              <a:rPr lang="en-CA" b="0" dirty="0" err="1"/>
              <a:t>présentez</a:t>
            </a:r>
            <a:r>
              <a:rPr lang="en-CA" b="0" dirty="0"/>
              <a:t> les </a:t>
            </a:r>
            <a:r>
              <a:rPr lang="en-CA" b="0" dirty="0" err="1"/>
              <a:t>objectifs</a:t>
            </a:r>
            <a:r>
              <a:rPr lang="en-CA" b="0" dirty="0"/>
              <a:t> </a:t>
            </a:r>
            <a:r>
              <a:rPr lang="en-CA" b="0" dirty="0" err="1"/>
              <a:t>en</a:t>
            </a:r>
            <a:r>
              <a:rPr lang="en-CA" b="0" dirty="0"/>
              <a:t> </a:t>
            </a:r>
            <a:r>
              <a:rPr lang="en-CA" b="0" dirty="0" err="1"/>
              <a:t>tant</a:t>
            </a:r>
            <a:r>
              <a:rPr lang="en-CA" b="0" dirty="0"/>
              <a:t> que </a:t>
            </a:r>
            <a:r>
              <a:rPr lang="en-CA" b="0" dirty="0" err="1"/>
              <a:t>choix</a:t>
            </a:r>
            <a:r>
              <a:rPr lang="en-CA" b="0" dirty="0"/>
              <a:t> de </a:t>
            </a:r>
            <a:r>
              <a:rPr lang="en-CA" b="0" dirty="0" err="1"/>
              <a:t>réponses</a:t>
            </a:r>
            <a:r>
              <a:rPr lang="en-CA" b="0" dirty="0"/>
              <a:t>. </a:t>
            </a:r>
            <a:r>
              <a:rPr lang="en-CA" b="0" dirty="0" err="1"/>
              <a:t>Outre</a:t>
            </a:r>
            <a:r>
              <a:rPr lang="en-CA" b="0" dirty="0"/>
              <a:t> </a:t>
            </a:r>
            <a:r>
              <a:rPr lang="en-CA" b="0" dirty="0" err="1"/>
              <a:t>l’interaction</a:t>
            </a:r>
            <a:r>
              <a:rPr lang="en-CA" b="0" dirty="0"/>
              <a:t>, </a:t>
            </a:r>
            <a:r>
              <a:rPr lang="en-CA" b="0" dirty="0" err="1"/>
              <a:t>vous</a:t>
            </a:r>
            <a:r>
              <a:rPr lang="en-CA" b="0" dirty="0"/>
              <a:t> </a:t>
            </a:r>
            <a:r>
              <a:rPr lang="en-CA" b="0" dirty="0" err="1"/>
              <a:t>pourrez</a:t>
            </a:r>
            <a:r>
              <a:rPr lang="en-CA" b="0" dirty="0"/>
              <a:t> </a:t>
            </a:r>
            <a:r>
              <a:rPr lang="en-CA" b="0" dirty="0" err="1"/>
              <a:t>mieux</a:t>
            </a:r>
            <a:r>
              <a:rPr lang="en-CA" b="0" dirty="0"/>
              <a:t> </a:t>
            </a:r>
            <a:r>
              <a:rPr lang="en-CA" b="0" dirty="0" err="1"/>
              <a:t>connaître</a:t>
            </a:r>
            <a:r>
              <a:rPr lang="en-CA" b="0" dirty="0"/>
              <a:t> les </a:t>
            </a:r>
            <a:r>
              <a:rPr lang="en-CA" b="0" dirty="0" err="1"/>
              <a:t>besoins</a:t>
            </a:r>
            <a:r>
              <a:rPr lang="en-CA" b="0" dirty="0"/>
              <a:t> des participants.</a:t>
            </a:r>
          </a:p>
        </p:txBody>
      </p:sp>
      <p:sp>
        <p:nvSpPr>
          <p:cNvPr id="4" name="Slide Number Placeholder 3"/>
          <p:cNvSpPr>
            <a:spLocks noGrp="1"/>
          </p:cNvSpPr>
          <p:nvPr>
            <p:ph type="sldNum" sz="quarter" idx="10"/>
          </p:nvPr>
        </p:nvSpPr>
        <p:spPr/>
        <p:txBody>
          <a:bodyPr/>
          <a:lstStyle/>
          <a:p>
            <a:fld id="{8D153803-A8F5-A947-92E7-6D7F51058EF0}" type="slidenum">
              <a:rPr lang="en-US" smtClean="0"/>
              <a:t>5</a:t>
            </a:fld>
            <a:endParaRPr lang="en-US"/>
          </a:p>
        </p:txBody>
      </p:sp>
    </p:spTree>
    <p:extLst>
      <p:ext uri="{BB962C8B-B14F-4D97-AF65-F5344CB8AC3E}">
        <p14:creationId xmlns:p14="http://schemas.microsoft.com/office/powerpoint/2010/main" val="1593629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Donnez</a:t>
            </a:r>
            <a:r>
              <a:rPr lang="en-US" dirty="0"/>
              <a:t> </a:t>
            </a:r>
            <a:r>
              <a:rPr lang="en-US" dirty="0" err="1"/>
              <a:t>deux</a:t>
            </a:r>
            <a:r>
              <a:rPr lang="en-US" baseline="0" dirty="0"/>
              <a:t> minutes aux participants pour </a:t>
            </a:r>
            <a:r>
              <a:rPr lang="en-US" baseline="0" dirty="0" err="1"/>
              <a:t>en</a:t>
            </a:r>
            <a:r>
              <a:rPr lang="en-US" baseline="0" dirty="0"/>
              <a:t> </a:t>
            </a:r>
            <a:r>
              <a:rPr lang="en-US" baseline="0" dirty="0" err="1"/>
              <a:t>discuter</a:t>
            </a:r>
            <a:r>
              <a:rPr lang="en-US" baseline="0" dirty="0"/>
              <a:t> </a:t>
            </a:r>
            <a:r>
              <a:rPr lang="en-US" baseline="0" dirty="0" err="1"/>
              <a:t>en</a:t>
            </a:r>
            <a:r>
              <a:rPr lang="en-US" baseline="0" dirty="0"/>
              <a:t> </a:t>
            </a:r>
            <a:r>
              <a:rPr lang="en-US" baseline="0" dirty="0" err="1"/>
              <a:t>petits</a:t>
            </a:r>
            <a:r>
              <a:rPr lang="en-US" baseline="0" dirty="0"/>
              <a:t> </a:t>
            </a:r>
            <a:r>
              <a:rPr lang="en-US" baseline="0" dirty="0" err="1"/>
              <a:t>groupes</a:t>
            </a:r>
            <a:r>
              <a:rPr lang="en-US" baseline="0" dirty="0"/>
              <a:t>, </a:t>
            </a:r>
            <a:r>
              <a:rPr lang="en-US" baseline="0" dirty="0" err="1"/>
              <a:t>puis</a:t>
            </a:r>
            <a:r>
              <a:rPr lang="en-US" baseline="0" dirty="0"/>
              <a:t> </a:t>
            </a:r>
            <a:r>
              <a:rPr lang="en-US" baseline="0" dirty="0" err="1"/>
              <a:t>invitez-en</a:t>
            </a:r>
            <a:r>
              <a:rPr lang="en-US" baseline="0" dirty="0"/>
              <a:t> </a:t>
            </a:r>
            <a:r>
              <a:rPr lang="en-US" baseline="0" dirty="0" err="1"/>
              <a:t>quelques-uns</a:t>
            </a:r>
            <a:r>
              <a:rPr lang="en-US" baseline="0" dirty="0"/>
              <a:t> à </a:t>
            </a:r>
            <a:r>
              <a:rPr lang="en-US" baseline="0" dirty="0" err="1"/>
              <a:t>présenter</a:t>
            </a:r>
            <a:r>
              <a:rPr lang="en-US" baseline="0" dirty="0"/>
              <a:t> </a:t>
            </a:r>
            <a:r>
              <a:rPr lang="en-US" baseline="0" dirty="0" err="1"/>
              <a:t>leurs</a:t>
            </a:r>
            <a:r>
              <a:rPr lang="en-US" baseline="0" dirty="0"/>
              <a:t> </a:t>
            </a:r>
            <a:r>
              <a:rPr lang="en-US" baseline="0" dirty="0" err="1"/>
              <a:t>réponses</a:t>
            </a:r>
            <a:r>
              <a:rPr lang="en-US" baseline="0" dirty="0"/>
              <a:t> à </a:t>
            </a:r>
            <a:r>
              <a:rPr lang="en-US" baseline="0" dirty="0" err="1"/>
              <a:t>l’ensemble</a:t>
            </a:r>
            <a:r>
              <a:rPr lang="en-US" baseline="0" dirty="0"/>
              <a:t> des participants.</a:t>
            </a:r>
          </a:p>
          <a:p>
            <a:endParaRPr lang="en-US" baseline="0" dirty="0"/>
          </a:p>
          <a:p>
            <a:pPr marL="0" marR="0" lvl="0" indent="0" algn="l" defTabSz="914400" rtl="0" eaLnBrk="1" fontAlgn="auto" latinLnBrk="0" hangingPunct="1">
              <a:lnSpc>
                <a:spcPct val="100000"/>
              </a:lnSpc>
              <a:spcBef>
                <a:spcPct val="0"/>
              </a:spcBef>
              <a:spcAft>
                <a:spcPct val="0"/>
              </a:spcAft>
              <a:buClrTx/>
              <a:buSzTx/>
              <a:buFontTx/>
              <a:buNone/>
              <a:defRPr/>
            </a:pPr>
            <a:r>
              <a:rPr lang="en-CA" b="1" dirty="0"/>
              <a:t>MODE VIRTUEL : </a:t>
            </a:r>
            <a:r>
              <a:rPr lang="en-US" sz="1200" kern="1200" dirty="0" err="1">
                <a:solidFill>
                  <a:schemeClr val="tx1"/>
                </a:solidFill>
                <a:effectLst/>
                <a:latin typeface="+mn-lt"/>
                <a:ea typeface="+mn-ea"/>
                <a:cs typeface="+mn-cs"/>
              </a:rPr>
              <a:t>Invitez</a:t>
            </a:r>
            <a:r>
              <a:rPr lang="en-US" sz="1200" kern="1200" dirty="0">
                <a:solidFill>
                  <a:schemeClr val="tx1"/>
                </a:solidFill>
                <a:effectLst/>
                <a:latin typeface="+mn-lt"/>
                <a:ea typeface="+mn-ea"/>
                <a:cs typeface="+mn-cs"/>
              </a:rPr>
              <a:t> les participants à faire</a:t>
            </a:r>
            <a:r>
              <a:rPr lang="en-US" sz="1200" kern="1200" baseline="0" dirty="0">
                <a:solidFill>
                  <a:schemeClr val="tx1"/>
                </a:solidFill>
                <a:effectLst/>
                <a:latin typeface="+mn-lt"/>
                <a:ea typeface="+mn-ea"/>
                <a:cs typeface="+mn-cs"/>
              </a:rPr>
              <a:t> part de </a:t>
            </a:r>
            <a:r>
              <a:rPr lang="en-US" sz="1200" kern="1200" baseline="0" dirty="0" err="1">
                <a:solidFill>
                  <a:schemeClr val="tx1"/>
                </a:solidFill>
                <a:effectLst/>
                <a:latin typeface="+mn-lt"/>
                <a:ea typeface="+mn-ea"/>
                <a:cs typeface="+mn-cs"/>
              </a:rPr>
              <a:t>leurs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réflexions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réponse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verbale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convient</a:t>
            </a:r>
            <a:r>
              <a:rPr lang="en-US" sz="1200" kern="1200" dirty="0">
                <a:solidFill>
                  <a:schemeClr val="tx1"/>
                </a:solidFill>
                <a:effectLst/>
                <a:latin typeface="+mn-lt"/>
                <a:ea typeface="+mn-ea"/>
                <a:cs typeface="+mn-cs"/>
              </a:rPr>
              <a:t> pour les </a:t>
            </a:r>
            <a:r>
              <a:rPr lang="en-US" sz="1200" kern="1200" dirty="0" err="1">
                <a:solidFill>
                  <a:schemeClr val="tx1"/>
                </a:solidFill>
                <a:effectLst/>
                <a:latin typeface="+mn-lt"/>
                <a:ea typeface="+mn-ea"/>
                <a:cs typeface="+mn-cs"/>
              </a:rPr>
              <a:t>groupes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moins</a:t>
            </a:r>
            <a:r>
              <a:rPr lang="en-US" sz="1200" kern="1200" dirty="0">
                <a:solidFill>
                  <a:schemeClr val="tx1"/>
                </a:solidFill>
                <a:effectLst/>
                <a:latin typeface="+mn-lt"/>
                <a:ea typeface="+mn-ea"/>
                <a:cs typeface="+mn-cs"/>
              </a:rPr>
              <a:t> de 20</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personne</a:t>
            </a:r>
            <a:r>
              <a:rPr lang="en-US" sz="1200" kern="1200" dirty="0" err="1">
                <a:solidFill>
                  <a:schemeClr val="tx1"/>
                </a:solidFill>
                <a:effectLst/>
                <a:latin typeface="+mn-lt"/>
                <a:ea typeface="+mn-ea"/>
                <a:cs typeface="+mn-cs"/>
              </a:rPr>
              <a:t>s</a:t>
            </a:r>
            <a:r>
              <a:rPr lang="en-US" sz="1200" kern="1200" dirty="0">
                <a:solidFill>
                  <a:schemeClr val="tx1"/>
                </a:solidFill>
                <a:effectLst/>
                <a:latin typeface="+mn-lt"/>
                <a:ea typeface="+mn-ea"/>
                <a:cs typeface="+mn-cs"/>
              </a:rPr>
              <a:t>; la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fenêtre</a:t>
            </a:r>
            <a:r>
              <a:rPr lang="en-US" sz="1200" kern="1200" baseline="0" dirty="0">
                <a:solidFill>
                  <a:schemeClr val="tx1"/>
                </a:solidFill>
                <a:effectLst/>
                <a:latin typeface="+mn-lt"/>
                <a:ea typeface="+mn-ea"/>
                <a:cs typeface="+mn-cs"/>
              </a:rPr>
              <a:t> de </a:t>
            </a:r>
            <a:r>
              <a:rPr lang="en-US" sz="1200" kern="1200" baseline="0" dirty="0" err="1">
                <a:solidFill>
                  <a:schemeClr val="tx1"/>
                </a:solidFill>
                <a:effectLst/>
                <a:latin typeface="+mn-lt"/>
                <a:ea typeface="+mn-ea"/>
                <a:cs typeface="+mn-cs"/>
              </a:rPr>
              <a:t>clavardage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est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préférable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dans</a:t>
            </a:r>
            <a:r>
              <a:rPr lang="en-US" sz="1200" kern="1200" baseline="0" dirty="0">
                <a:solidFill>
                  <a:schemeClr val="tx1"/>
                </a:solidFill>
                <a:effectLst/>
                <a:latin typeface="+mn-lt"/>
                <a:ea typeface="+mn-ea"/>
                <a:cs typeface="+mn-cs"/>
              </a:rPr>
              <a:t> le </a:t>
            </a:r>
            <a:r>
              <a:rPr lang="en-US" sz="1200" kern="1200" baseline="0" dirty="0" err="1">
                <a:solidFill>
                  <a:schemeClr val="tx1"/>
                </a:solidFill>
                <a:effectLst/>
                <a:latin typeface="+mn-lt"/>
                <a:ea typeface="+mn-ea"/>
                <a:cs typeface="+mn-cs"/>
              </a:rPr>
              <a:t>cas</a:t>
            </a:r>
            <a:r>
              <a:rPr lang="en-US" sz="1200" kern="1200" baseline="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groupes</a:t>
            </a:r>
            <a:r>
              <a:rPr lang="en-US" sz="1200" kern="1200" dirty="0">
                <a:solidFill>
                  <a:schemeClr val="tx1"/>
                </a:solidFill>
                <a:effectLst/>
                <a:latin typeface="+mn-lt"/>
                <a:ea typeface="+mn-ea"/>
                <a:cs typeface="+mn-cs"/>
              </a:rPr>
              <a:t> plus </a:t>
            </a:r>
            <a:r>
              <a:rPr lang="en-US" sz="1200" kern="1200" dirty="0" err="1">
                <a:solidFill>
                  <a:schemeClr val="tx1"/>
                </a:solidFill>
                <a:effectLst/>
                <a:latin typeface="+mn-lt"/>
                <a:ea typeface="+mn-ea"/>
                <a:cs typeface="+mn-cs"/>
              </a:rPr>
              <a:t>nombreux</a:t>
            </a:r>
            <a:r>
              <a:rPr lang="en-US" sz="1200" kern="1200" dirty="0">
                <a:solidFill>
                  <a:schemeClr val="tx1"/>
                </a:solidFill>
                <a:effectLst/>
                <a:latin typeface="+mn-lt"/>
                <a:ea typeface="+mn-ea"/>
                <a:cs typeface="+mn-cs"/>
              </a:rPr>
              <a:t>).</a:t>
            </a:r>
            <a:endParaRPr lang="en-US" baseline="0" dirty="0"/>
          </a:p>
          <a:p>
            <a:endParaRPr lang="en-US" dirty="0"/>
          </a:p>
        </p:txBody>
      </p:sp>
      <p:sp>
        <p:nvSpPr>
          <p:cNvPr id="4" name="Slide Number Placeholder 3"/>
          <p:cNvSpPr>
            <a:spLocks noGrp="1"/>
          </p:cNvSpPr>
          <p:nvPr>
            <p:ph type="sldNum" sz="quarter" idx="5"/>
          </p:nvPr>
        </p:nvSpPr>
        <p:spPr/>
        <p:txBody>
          <a:bodyPr/>
          <a:lstStyle/>
          <a:p>
            <a:fld id="{8D153803-A8F5-A947-92E7-6D7F51058EF0}" type="slidenum">
              <a:rPr lang="en-US" smtClean="0"/>
              <a:t>6</a:t>
            </a:fld>
            <a:endParaRPr lang="en-US"/>
          </a:p>
        </p:txBody>
      </p:sp>
    </p:spTree>
    <p:extLst>
      <p:ext uri="{BB962C8B-B14F-4D97-AF65-F5344CB8AC3E}">
        <p14:creationId xmlns:p14="http://schemas.microsoft.com/office/powerpoint/2010/main" val="1916496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 pour </a:t>
            </a:r>
            <a:r>
              <a:rPr lang="en-US" b="1" dirty="0" err="1"/>
              <a:t>l’exercice</a:t>
            </a:r>
            <a:r>
              <a:rPr lang="en-US" b="1" dirty="0"/>
              <a:t>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n-US" dirty="0"/>
              <a:t>Demander aux </a:t>
            </a:r>
            <a:r>
              <a:rPr lang="en-US" dirty="0" err="1"/>
              <a:t>différents</a:t>
            </a:r>
            <a:r>
              <a:rPr lang="en-US" dirty="0"/>
              <a:t> </a:t>
            </a:r>
            <a:r>
              <a:rPr lang="en-US" dirty="0" err="1"/>
              <a:t>groupes</a:t>
            </a:r>
            <a:r>
              <a:rPr lang="en-US" dirty="0"/>
              <a:t> </a:t>
            </a:r>
            <a:r>
              <a:rPr lang="en-US" dirty="0" err="1"/>
              <a:t>d’identifier</a:t>
            </a:r>
            <a:r>
              <a:rPr lang="en-US" baseline="0" dirty="0"/>
              <a:t> les sept </a:t>
            </a:r>
            <a:r>
              <a:rPr lang="en-US" baseline="0" dirty="0" err="1"/>
              <a:t>personnes</a:t>
            </a:r>
            <a:r>
              <a:rPr lang="en-US" baseline="0" dirty="0"/>
              <a:t> sur la </a:t>
            </a:r>
            <a:r>
              <a:rPr lang="en-US" baseline="0" dirty="0" err="1"/>
              <a:t>diapositive</a:t>
            </a:r>
            <a:r>
              <a:rPr lang="en-US" baseline="0" dirty="0"/>
              <a:t>. </a:t>
            </a:r>
            <a:r>
              <a:rPr lang="fr-CA" dirty="0">
                <a:effectLst/>
              </a:rPr>
              <a:t>(</a:t>
            </a:r>
            <a:r>
              <a:rPr lang="fr-CA" b="1" dirty="0">
                <a:effectLst/>
              </a:rPr>
              <a:t>Mode virtuel : </a:t>
            </a:r>
            <a:r>
              <a:rPr lang="fr-CA" dirty="0">
                <a:effectLst/>
              </a:rPr>
              <a:t>Divisez les participants en petits groupes.) Donnez </a:t>
            </a:r>
            <a:r>
              <a:rPr lang="fr-CA" baseline="0" dirty="0">
                <a:effectLst/>
              </a:rPr>
              <a:t>leur 5-10 minutes pour trouver les réponses.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n-US" dirty="0"/>
              <a:t>Après 10 minutes, </a:t>
            </a:r>
            <a:r>
              <a:rPr lang="en-US" dirty="0" err="1"/>
              <a:t>posez-leur</a:t>
            </a:r>
            <a:r>
              <a:rPr lang="en-US" dirty="0"/>
              <a:t> les questions </a:t>
            </a:r>
            <a:r>
              <a:rPr lang="en-US" dirty="0" err="1"/>
              <a:t>suivantes</a:t>
            </a:r>
            <a:r>
              <a:rPr lang="en-US" dirty="0"/>
              <a:t> :</a:t>
            </a:r>
          </a:p>
          <a:p>
            <a:pPr marL="628650" lvl="1" indent="-171450">
              <a:buFont typeface="Arial" panose="020B0604020202020204" pitchFamily="34" charset="0"/>
              <a:buChar char="•"/>
            </a:pPr>
            <a:r>
              <a:rPr lang="en-US" dirty="0"/>
              <a:t>Comment </a:t>
            </a:r>
            <a:r>
              <a:rPr lang="en-US" dirty="0" err="1"/>
              <a:t>ça</a:t>
            </a:r>
            <a:r>
              <a:rPr lang="en-US" dirty="0"/>
              <a:t> </a:t>
            </a:r>
            <a:r>
              <a:rPr lang="en-US" dirty="0" err="1"/>
              <a:t>s’est</a:t>
            </a:r>
            <a:r>
              <a:rPr lang="en-US" dirty="0"/>
              <a:t> passé pour </a:t>
            </a:r>
            <a:r>
              <a:rPr lang="en-US" dirty="0" err="1"/>
              <a:t>votre</a:t>
            </a:r>
            <a:r>
              <a:rPr lang="en-US" dirty="0"/>
              <a:t> </a:t>
            </a:r>
            <a:r>
              <a:rPr lang="en-US" dirty="0" err="1"/>
              <a:t>groupe</a:t>
            </a:r>
            <a:r>
              <a:rPr lang="en-US" dirty="0"/>
              <a:t>? </a:t>
            </a:r>
            <a:r>
              <a:rPr lang="en-US" dirty="0" err="1"/>
              <a:t>Combien</a:t>
            </a:r>
            <a:r>
              <a:rPr lang="en-US" dirty="0"/>
              <a:t> </a:t>
            </a:r>
            <a:r>
              <a:rPr lang="en-US" dirty="0" err="1"/>
              <a:t>en</a:t>
            </a:r>
            <a:r>
              <a:rPr lang="en-US" dirty="0"/>
              <a:t> </a:t>
            </a:r>
            <a:r>
              <a:rPr lang="en-US" dirty="0" err="1"/>
              <a:t>avez-vous</a:t>
            </a:r>
            <a:r>
              <a:rPr lang="en-US" dirty="0"/>
              <a:t> </a:t>
            </a:r>
            <a:r>
              <a:rPr lang="en-US" dirty="0" err="1"/>
              <a:t>trouvé</a:t>
            </a:r>
            <a:r>
              <a:rPr lang="en-US" dirty="0"/>
              <a:t>?</a:t>
            </a:r>
          </a:p>
          <a:p>
            <a:pPr marL="628650" lvl="1" indent="-171450">
              <a:buFont typeface="Arial" panose="020B0604020202020204" pitchFamily="34" charset="0"/>
              <a:buChar char="•"/>
            </a:pPr>
            <a:r>
              <a:rPr lang="en-US" dirty="0"/>
              <a:t>Comment </a:t>
            </a:r>
            <a:r>
              <a:rPr lang="en-US" dirty="0" err="1"/>
              <a:t>avez-vous</a:t>
            </a:r>
            <a:r>
              <a:rPr lang="en-US" dirty="0"/>
              <a:t> </a:t>
            </a:r>
            <a:r>
              <a:rPr lang="en-US" dirty="0" err="1"/>
              <a:t>fonctionné</a:t>
            </a:r>
            <a:r>
              <a:rPr lang="en-US" dirty="0"/>
              <a:t>? Est-</a:t>
            </a:r>
            <a:r>
              <a:rPr lang="en-US" dirty="0" err="1"/>
              <a:t>ce</a:t>
            </a:r>
            <a:r>
              <a:rPr lang="en-US" dirty="0"/>
              <a:t> que tout le monde a </a:t>
            </a:r>
            <a:r>
              <a:rPr lang="en-US" dirty="0" err="1"/>
              <a:t>pu</a:t>
            </a:r>
            <a:r>
              <a:rPr lang="en-US" dirty="0"/>
              <a:t> </a:t>
            </a:r>
            <a:r>
              <a:rPr lang="en-US" dirty="0" err="1"/>
              <a:t>s’exprimer</a:t>
            </a:r>
            <a:r>
              <a:rPr lang="en-US" dirty="0"/>
              <a:t>?</a:t>
            </a:r>
          </a:p>
          <a:p>
            <a:pPr marL="628650" lvl="1" indent="-171450">
              <a:buFont typeface="Arial" panose="020B0604020202020204" pitchFamily="34" charset="0"/>
              <a:buChar char="•"/>
            </a:pPr>
            <a:r>
              <a:rPr lang="en-US" dirty="0"/>
              <a:t>Comment </a:t>
            </a:r>
            <a:r>
              <a:rPr lang="en-US" dirty="0" err="1"/>
              <a:t>avez-vous</a:t>
            </a:r>
            <a:r>
              <a:rPr lang="en-US" dirty="0"/>
              <a:t> </a:t>
            </a:r>
            <a:r>
              <a:rPr lang="en-US" dirty="0" err="1"/>
              <a:t>trouvé</a:t>
            </a:r>
            <a:r>
              <a:rPr lang="en-US" dirty="0"/>
              <a:t> </a:t>
            </a:r>
            <a:r>
              <a:rPr lang="en-US" dirty="0" err="1"/>
              <a:t>vos</a:t>
            </a:r>
            <a:r>
              <a:rPr lang="en-US" dirty="0"/>
              <a:t> </a:t>
            </a:r>
            <a:r>
              <a:rPr lang="en-US" dirty="0" err="1"/>
              <a:t>réponses</a:t>
            </a:r>
            <a:r>
              <a:rPr lang="en-US" dirty="0"/>
              <a:t>? </a:t>
            </a:r>
          </a:p>
          <a:p>
            <a:pPr marL="628650" lvl="1" indent="-171450">
              <a:buFont typeface="Arial" panose="020B0604020202020204" pitchFamily="34" charset="0"/>
              <a:buChar char="•"/>
            </a:pPr>
            <a:r>
              <a:rPr lang="en-US" dirty="0"/>
              <a:t>Est-</a:t>
            </a:r>
            <a:r>
              <a:rPr lang="en-US" dirty="0" err="1"/>
              <a:t>ce</a:t>
            </a:r>
            <a:r>
              <a:rPr lang="en-US" dirty="0"/>
              <a:t> que </a:t>
            </a:r>
            <a:r>
              <a:rPr lang="en-US" dirty="0" err="1"/>
              <a:t>tous</a:t>
            </a:r>
            <a:r>
              <a:rPr lang="en-US" dirty="0"/>
              <a:t> les </a:t>
            </a:r>
            <a:r>
              <a:rPr lang="en-US" dirty="0" err="1"/>
              <a:t>membres</a:t>
            </a:r>
            <a:r>
              <a:rPr lang="en-US" dirty="0"/>
              <a:t> du </a:t>
            </a:r>
            <a:r>
              <a:rPr lang="en-US" dirty="0" err="1"/>
              <a:t>groupe</a:t>
            </a:r>
            <a:r>
              <a:rPr lang="en-US" dirty="0"/>
              <a:t> </a:t>
            </a:r>
            <a:r>
              <a:rPr lang="en-US" dirty="0" err="1"/>
              <a:t>ont</a:t>
            </a:r>
            <a:r>
              <a:rPr lang="en-US" dirty="0"/>
              <a:t> </a:t>
            </a:r>
            <a:r>
              <a:rPr lang="en-US" dirty="0" err="1"/>
              <a:t>participé</a:t>
            </a:r>
            <a:r>
              <a:rPr lang="en-US" dirty="0"/>
              <a:t> à la discussion?</a:t>
            </a:r>
          </a:p>
          <a:p>
            <a:pPr marL="628650" lvl="1" indent="-171450">
              <a:buFont typeface="Arial" panose="020B0604020202020204" pitchFamily="34" charset="0"/>
              <a:buChar char="•"/>
            </a:pPr>
            <a:r>
              <a:rPr lang="en-US" dirty="0"/>
              <a:t>Est-</a:t>
            </a:r>
            <a:r>
              <a:rPr lang="en-US" dirty="0" err="1"/>
              <a:t>ce</a:t>
            </a:r>
            <a:r>
              <a:rPr lang="en-US" dirty="0"/>
              <a:t> que </a:t>
            </a:r>
            <a:r>
              <a:rPr lang="en-US" dirty="0" err="1"/>
              <a:t>certaines</a:t>
            </a:r>
            <a:r>
              <a:rPr lang="en-US" baseline="0" dirty="0"/>
              <a:t> </a:t>
            </a:r>
            <a:r>
              <a:rPr lang="en-US" baseline="0" dirty="0" err="1"/>
              <a:t>voix</a:t>
            </a:r>
            <a:r>
              <a:rPr lang="en-US" baseline="0" dirty="0"/>
              <a:t> </a:t>
            </a:r>
            <a:r>
              <a:rPr lang="en-US" baseline="0" dirty="0" err="1"/>
              <a:t>ont</a:t>
            </a:r>
            <a:r>
              <a:rPr lang="en-US" baseline="0" dirty="0"/>
              <a:t> </a:t>
            </a:r>
            <a:r>
              <a:rPr lang="en-US" baseline="0" dirty="0" err="1"/>
              <a:t>dominé</a:t>
            </a:r>
            <a:r>
              <a:rPr lang="en-US" baseline="0" dirty="0"/>
              <a:t>? </a:t>
            </a:r>
          </a:p>
          <a:p>
            <a:pPr marL="628650" lvl="1" indent="-171450">
              <a:buFont typeface="Arial" panose="020B0604020202020204" pitchFamily="34" charset="0"/>
              <a:buChar char="•"/>
            </a:pPr>
            <a:r>
              <a:rPr lang="en-US" baseline="0" dirty="0" err="1"/>
              <a:t>Pourquoi</a:t>
            </a:r>
            <a:r>
              <a:rPr lang="en-US" baseline="0" dirty="0"/>
              <a:t> </a:t>
            </a:r>
            <a:r>
              <a:rPr lang="en-US" baseline="0" dirty="0" err="1"/>
              <a:t>pensez-vous</a:t>
            </a:r>
            <a:r>
              <a:rPr lang="en-US" baseline="0" dirty="0"/>
              <a:t> que nous </a:t>
            </a:r>
            <a:r>
              <a:rPr lang="en-US" baseline="0" dirty="0" err="1"/>
              <a:t>vous</a:t>
            </a:r>
            <a:r>
              <a:rPr lang="en-US" baseline="0" dirty="0"/>
              <a:t> </a:t>
            </a:r>
            <a:r>
              <a:rPr lang="en-US" baseline="0" dirty="0" err="1"/>
              <a:t>avons</a:t>
            </a:r>
            <a:r>
              <a:rPr lang="en-US" baseline="0" dirty="0"/>
              <a:t> </a:t>
            </a:r>
            <a:r>
              <a:rPr lang="en-US" baseline="0" dirty="0" err="1"/>
              <a:t>demandé</a:t>
            </a:r>
            <a:r>
              <a:rPr lang="en-US" baseline="0" dirty="0"/>
              <a:t> de </a:t>
            </a:r>
            <a:r>
              <a:rPr lang="en-US" baseline="0" dirty="0" err="1"/>
              <a:t>réaliser</a:t>
            </a:r>
            <a:r>
              <a:rPr lang="en-US" baseline="0" dirty="0"/>
              <a:t> </a:t>
            </a:r>
            <a:r>
              <a:rPr lang="en-US" baseline="0" dirty="0" err="1"/>
              <a:t>cette</a:t>
            </a:r>
            <a:r>
              <a:rPr lang="en-US" baseline="0" dirty="0"/>
              <a:t> </a:t>
            </a:r>
            <a:r>
              <a:rPr lang="en-US" baseline="0" dirty="0" err="1"/>
              <a:t>activité</a:t>
            </a:r>
            <a:r>
              <a:rPr lang="en-US" dirty="0"/>
              <a:t>?</a:t>
            </a:r>
          </a:p>
          <a:p>
            <a:pPr marL="628650" lvl="1" indent="-171450">
              <a:buFont typeface="Arial" panose="020B0604020202020204" pitchFamily="34" charset="0"/>
              <a:buChar char="•"/>
            </a:pPr>
            <a:endParaRPr lang="en-US" dirty="0"/>
          </a:p>
          <a:p>
            <a:pPr marL="0" marR="0" lvl="0" indent="0" algn="l" defTabSz="457200" rtl="0" eaLnBrk="1" fontAlgn="auto" latinLnBrk="0" hangingPunct="1">
              <a:lnSpc>
                <a:spcPct val="100000"/>
              </a:lnSpc>
              <a:spcBef>
                <a:spcPct val="0"/>
              </a:spcBef>
              <a:spcAft>
                <a:spcPct val="0"/>
              </a:spcAft>
              <a:buClrTx/>
              <a:buSzTx/>
              <a:buFontTx/>
              <a:buNone/>
              <a:defRPr/>
            </a:pPr>
            <a:r>
              <a:rPr lang="en-US" dirty="0"/>
              <a:t>Les </a:t>
            </a:r>
            <a:r>
              <a:rPr lang="en-US" dirty="0" err="1"/>
              <a:t>réponses</a:t>
            </a:r>
            <a:r>
              <a:rPr lang="en-US" dirty="0"/>
              <a:t> </a:t>
            </a:r>
            <a:r>
              <a:rPr lang="en-US" baseline="0" dirty="0" err="1"/>
              <a:t>sont</a:t>
            </a:r>
            <a:r>
              <a:rPr lang="en-US" baseline="0" dirty="0"/>
              <a:t> </a:t>
            </a:r>
            <a:r>
              <a:rPr lang="en-US" baseline="0" dirty="0" err="1"/>
              <a:t>dévoilées</a:t>
            </a:r>
            <a:r>
              <a:rPr lang="en-US" baseline="0" dirty="0"/>
              <a:t> aux </a:t>
            </a:r>
            <a:r>
              <a:rPr lang="en-US" baseline="0" dirty="0" err="1"/>
              <a:t>diapositives</a:t>
            </a:r>
            <a:r>
              <a:rPr lang="en-US" baseline="0" dirty="0"/>
              <a:t> </a:t>
            </a:r>
            <a:r>
              <a:rPr lang="en-US" baseline="0" dirty="0" err="1"/>
              <a:t>suivantes</a:t>
            </a:r>
            <a:r>
              <a:rPr lang="en-US" baseline="0" dirty="0"/>
              <a:t>. </a:t>
            </a:r>
            <a:r>
              <a:rPr lang="en-US" baseline="0" dirty="0" err="1"/>
              <a:t>Voici</a:t>
            </a:r>
            <a:r>
              <a:rPr lang="en-US" baseline="0" dirty="0"/>
              <a:t> les </a:t>
            </a:r>
            <a:r>
              <a:rPr lang="en-US" baseline="0" dirty="0" err="1"/>
              <a:t>principaux</a:t>
            </a:r>
            <a:r>
              <a:rPr lang="en-US" baseline="0" dirty="0"/>
              <a:t> points à faire </a:t>
            </a:r>
            <a:r>
              <a:rPr lang="en-US" baseline="0" dirty="0" err="1"/>
              <a:t>ressortir</a:t>
            </a:r>
            <a:r>
              <a:rPr lang="en-US" baseline="0" dirty="0"/>
              <a:t> </a:t>
            </a:r>
            <a:r>
              <a:rPr lang="en-US" baseline="0" dirty="0" err="1"/>
              <a:t>lorsque</a:t>
            </a:r>
            <a:r>
              <a:rPr lang="en-US" baseline="0" dirty="0"/>
              <a:t> </a:t>
            </a:r>
            <a:r>
              <a:rPr lang="en-US" baseline="0" dirty="0" err="1"/>
              <a:t>vous</a:t>
            </a:r>
            <a:r>
              <a:rPr lang="en-US" baseline="0" dirty="0"/>
              <a:t> les </a:t>
            </a:r>
            <a:r>
              <a:rPr lang="en-US" baseline="0" dirty="0" err="1"/>
              <a:t>passez</a:t>
            </a:r>
            <a:r>
              <a:rPr lang="en-US" baseline="0" dirty="0"/>
              <a:t> </a:t>
            </a:r>
            <a:r>
              <a:rPr lang="en-US" baseline="0" dirty="0" err="1"/>
              <a:t>en</a:t>
            </a:r>
            <a:r>
              <a:rPr lang="en-US" baseline="0" dirty="0"/>
              <a:t> revue : </a:t>
            </a:r>
          </a:p>
          <a:p>
            <a:pPr marL="171450" marR="0" lvl="0" indent="-171450" algn="l" defTabSz="457200" rtl="0" eaLnBrk="1" fontAlgn="auto" latinLnBrk="0" hangingPunct="1">
              <a:lnSpc>
                <a:spcPct val="100000"/>
              </a:lnSpc>
              <a:spcBef>
                <a:spcPct val="0"/>
              </a:spcBef>
              <a:spcAft>
                <a:spcPct val="0"/>
              </a:spcAft>
              <a:buClrTx/>
              <a:buSzTx/>
              <a:buFont typeface="Arial" panose="020B0604020202020204" pitchFamily="34" charset="0"/>
              <a:buChar char="•"/>
              <a:defRPr/>
            </a:pPr>
            <a:r>
              <a:rPr lang="en-US" dirty="0"/>
              <a:t>importance</a:t>
            </a:r>
            <a:r>
              <a:rPr lang="en-US" baseline="0" dirty="0"/>
              <a:t> de la contribution de </a:t>
            </a:r>
            <a:r>
              <a:rPr lang="en-US" baseline="0" dirty="0" err="1"/>
              <a:t>groupe</a:t>
            </a:r>
            <a:r>
              <a:rPr lang="en-US" baseline="0" dirty="0"/>
              <a:t>, des discussions de </a:t>
            </a:r>
            <a:r>
              <a:rPr lang="en-US" baseline="0" dirty="0" err="1"/>
              <a:t>groupe</a:t>
            </a:r>
            <a:r>
              <a:rPr lang="en-US" baseline="0" dirty="0"/>
              <a:t> et de la </a:t>
            </a:r>
            <a:r>
              <a:rPr lang="en-US" baseline="0" dirty="0" err="1"/>
              <a:t>prise</a:t>
            </a:r>
            <a:r>
              <a:rPr lang="en-US" baseline="0" dirty="0"/>
              <a:t> de </a:t>
            </a:r>
            <a:r>
              <a:rPr lang="en-US" baseline="0" dirty="0" err="1"/>
              <a:t>décisions</a:t>
            </a:r>
            <a:r>
              <a:rPr lang="en-US" baseline="0" dirty="0"/>
              <a:t> </a:t>
            </a:r>
            <a:r>
              <a:rPr lang="en-US" baseline="0" dirty="0" err="1"/>
              <a:t>en</a:t>
            </a:r>
            <a:r>
              <a:rPr lang="en-US" baseline="0" dirty="0"/>
              <a:t> </a:t>
            </a:r>
            <a:r>
              <a:rPr lang="en-US" baseline="0" dirty="0" err="1"/>
              <a:t>groupe</a:t>
            </a:r>
            <a:r>
              <a:rPr lang="en-US" baseline="0" dirty="0"/>
              <a:t>; tout le monde </a:t>
            </a:r>
            <a:r>
              <a:rPr lang="en-US" baseline="0" dirty="0" err="1"/>
              <a:t>fournit</a:t>
            </a:r>
            <a:r>
              <a:rPr lang="en-US" baseline="0" dirty="0"/>
              <a:t> </a:t>
            </a:r>
            <a:r>
              <a:rPr lang="en-US" baseline="0" dirty="0" err="1"/>
              <a:t>une</a:t>
            </a:r>
            <a:r>
              <a:rPr lang="en-US" baseline="0" dirty="0"/>
              <a:t> expertise/un </a:t>
            </a:r>
            <a:r>
              <a:rPr lang="en-US" baseline="0" dirty="0" err="1"/>
              <a:t>contexte</a:t>
            </a:r>
            <a:r>
              <a:rPr lang="en-US" baseline="0" dirty="0"/>
              <a:t> </a:t>
            </a:r>
            <a:r>
              <a:rPr lang="en-US" baseline="0" dirty="0" err="1"/>
              <a:t>différent</a:t>
            </a:r>
            <a:r>
              <a:rPr lang="en-US" baseline="0" dirty="0"/>
              <a:t>;</a:t>
            </a:r>
          </a:p>
          <a:p>
            <a:pPr marL="171450" marR="0" lvl="0" indent="-171450" algn="l" defTabSz="457200" rtl="0" eaLnBrk="1" fontAlgn="auto" latinLnBrk="0" hangingPunct="1">
              <a:lnSpc>
                <a:spcPct val="100000"/>
              </a:lnSpc>
              <a:spcBef>
                <a:spcPct val="0"/>
              </a:spcBef>
              <a:spcAft>
                <a:spcPct val="0"/>
              </a:spcAft>
              <a:buClrTx/>
              <a:buSzTx/>
              <a:buFont typeface="Arial" panose="020B0604020202020204" pitchFamily="34" charset="0"/>
              <a:buChar char="•"/>
              <a:defRPr/>
            </a:pPr>
            <a:r>
              <a:rPr lang="en-US" baseline="0" dirty="0"/>
              <a:t>i</a:t>
            </a:r>
            <a:r>
              <a:rPr lang="en-US" dirty="0"/>
              <a:t>mportance</a:t>
            </a:r>
            <a:r>
              <a:rPr lang="en-US" baseline="0" dirty="0"/>
              <a:t> du </a:t>
            </a:r>
            <a:r>
              <a:rPr lang="en-US" baseline="0" dirty="0" err="1"/>
              <a:t>contexte</a:t>
            </a:r>
            <a:r>
              <a:rPr lang="en-US" baseline="0" dirty="0"/>
              <a:t> et de </a:t>
            </a:r>
            <a:r>
              <a:rPr lang="en-US" baseline="0" dirty="0" err="1"/>
              <a:t>l’effet</a:t>
            </a:r>
            <a:r>
              <a:rPr lang="en-US" baseline="0" dirty="0"/>
              <a:t> de </a:t>
            </a:r>
            <a:r>
              <a:rPr lang="en-US" baseline="0" dirty="0" err="1"/>
              <a:t>données</a:t>
            </a:r>
            <a:r>
              <a:rPr lang="en-US" baseline="0" dirty="0"/>
              <a:t> </a:t>
            </a:r>
            <a:r>
              <a:rPr lang="en-US" baseline="0" dirty="0" err="1"/>
              <a:t>manquantes</a:t>
            </a:r>
            <a:r>
              <a:rPr lang="en-US" baseline="0" dirty="0"/>
              <a:t> (p. ex., Walt Disney sans Mickey);</a:t>
            </a:r>
          </a:p>
          <a:p>
            <a:pPr marL="171450" marR="0" lvl="0" indent="-171450" algn="l" defTabSz="457200" rtl="0" eaLnBrk="1" fontAlgn="auto" latinLnBrk="0" hangingPunct="1">
              <a:lnSpc>
                <a:spcPct val="100000"/>
              </a:lnSpc>
              <a:spcBef>
                <a:spcPct val="0"/>
              </a:spcBef>
              <a:spcAft>
                <a:spcPct val="0"/>
              </a:spcAft>
              <a:buClrTx/>
              <a:buSzTx/>
              <a:buFont typeface="Arial" panose="020B0604020202020204" pitchFamily="34" charset="0"/>
              <a:buChar char="•"/>
              <a:defRPr/>
            </a:pPr>
            <a:r>
              <a:rPr lang="en-US" baseline="0" dirty="0" err="1"/>
              <a:t>parfois</a:t>
            </a:r>
            <a:r>
              <a:rPr lang="en-US" baseline="0" dirty="0"/>
              <a:t> </a:t>
            </a:r>
            <a:r>
              <a:rPr lang="en-US" baseline="0" dirty="0" err="1"/>
              <a:t>nécessaire</a:t>
            </a:r>
            <a:r>
              <a:rPr lang="en-US" baseline="0" dirty="0"/>
              <a:t> de </a:t>
            </a:r>
            <a:r>
              <a:rPr lang="en-US" baseline="0" dirty="0" err="1"/>
              <a:t>dénicher</a:t>
            </a:r>
            <a:r>
              <a:rPr lang="en-US" baseline="0" dirty="0"/>
              <a:t> les </a:t>
            </a:r>
            <a:r>
              <a:rPr lang="en-US" baseline="0" dirty="0" err="1"/>
              <a:t>renseignements</a:t>
            </a:r>
            <a:r>
              <a:rPr lang="en-US" baseline="0" dirty="0"/>
              <a:t> – </a:t>
            </a:r>
            <a:r>
              <a:rPr lang="en-US" baseline="0" dirty="0" err="1"/>
              <a:t>il</a:t>
            </a:r>
            <a:r>
              <a:rPr lang="en-US" baseline="0" dirty="0"/>
              <a:t> </a:t>
            </a:r>
            <a:r>
              <a:rPr lang="en-US" baseline="0" dirty="0" err="1"/>
              <a:t>peut</a:t>
            </a:r>
            <a:r>
              <a:rPr lang="en-US" baseline="0" dirty="0"/>
              <a:t> </a:t>
            </a:r>
            <a:r>
              <a:rPr lang="en-US" baseline="0" dirty="0" err="1"/>
              <a:t>en</a:t>
            </a:r>
            <a:r>
              <a:rPr lang="en-US" baseline="0" dirty="0"/>
              <a:t> </a:t>
            </a:r>
            <a:r>
              <a:rPr lang="en-US" baseline="0" dirty="0" err="1"/>
              <a:t>manquer</a:t>
            </a:r>
            <a:r>
              <a:rPr lang="en-US" baseline="0" dirty="0"/>
              <a:t>.</a:t>
            </a:r>
          </a:p>
          <a:p>
            <a:pPr marL="0" marR="0" lvl="0" indent="0" algn="l" defTabSz="457200" rtl="0" eaLnBrk="1" fontAlgn="auto" latinLnBrk="0" hangingPunct="1">
              <a:lnSpc>
                <a:spcPct val="100000"/>
              </a:lnSpc>
              <a:spcBef>
                <a:spcPct val="0"/>
              </a:spcBef>
              <a:spcAft>
                <a:spcPct val="0"/>
              </a:spcAft>
              <a:buClrTx/>
              <a:buSzTx/>
              <a:buFont typeface="Arial" panose="020B0604020202020204" pitchFamily="34" charset="0"/>
              <a:buNone/>
              <a:defRPr/>
            </a:pPr>
            <a:endParaRPr lang="en-US" baseline="0" dirty="0"/>
          </a:p>
          <a:p>
            <a:pPr marL="0" marR="0" lvl="0" indent="0" algn="l" defTabSz="457200" rtl="0" eaLnBrk="1" fontAlgn="auto" latinLnBrk="0" hangingPunct="1">
              <a:lnSpc>
                <a:spcPct val="100000"/>
              </a:lnSpc>
              <a:spcBef>
                <a:spcPct val="0"/>
              </a:spcBef>
              <a:spcAft>
                <a:spcPct val="0"/>
              </a:spcAft>
              <a:buClrTx/>
              <a:buSzTx/>
              <a:buFont typeface="Arial" panose="020B0604020202020204" pitchFamily="34" charset="0"/>
              <a:buNone/>
              <a:defRPr/>
            </a:pPr>
            <a:r>
              <a:rPr lang="en-US" sz="900" b="1" baseline="0" dirty="0"/>
              <a:t>Image 2 (Malala) : </a:t>
            </a:r>
            <a:r>
              <a:rPr lang="en-US" sz="900" baseline="0" dirty="0"/>
              <a:t>Georgina Coupe/droit </a:t>
            </a:r>
            <a:r>
              <a:rPr lang="en-US" sz="900" baseline="0" dirty="0" err="1"/>
              <a:t>d’auteur</a:t>
            </a:r>
            <a:r>
              <a:rPr lang="en-US" sz="900" baseline="0" dirty="0"/>
              <a:t> de la </a:t>
            </a:r>
            <a:r>
              <a:rPr lang="en-US" sz="900" baseline="0" dirty="0" err="1"/>
              <a:t>Couronne</a:t>
            </a:r>
            <a:r>
              <a:rPr lang="en-US" sz="900" baseline="0" dirty="0"/>
              <a:t>; </a:t>
            </a:r>
            <a:r>
              <a:rPr lang="en-US" sz="900" b="1" baseline="0" dirty="0"/>
              <a:t>Image 3 (Lena Headey) : </a:t>
            </a:r>
            <a:r>
              <a:rPr lang="en-US" sz="900" baseline="0" dirty="0" err="1"/>
              <a:t>Cette</a:t>
            </a:r>
            <a:r>
              <a:rPr lang="en-US" sz="900" baseline="0" dirty="0"/>
              <a:t> image </a:t>
            </a:r>
            <a:r>
              <a:rPr lang="en-US" sz="900" baseline="0" dirty="0" err="1"/>
              <a:t>est</a:t>
            </a:r>
            <a:r>
              <a:rPr lang="en-US" sz="900" baseline="0" dirty="0"/>
              <a:t> protégée par la </a:t>
            </a:r>
            <a:r>
              <a:rPr lang="en-US" sz="900" baseline="0" dirty="0" err="1"/>
              <a:t>licence</a:t>
            </a:r>
            <a:r>
              <a:rPr lang="en-US" sz="900" baseline="0" dirty="0"/>
              <a:t> Attribution 2.0 Generic de Creative Commons (https://creativecommons.org/licenses/by/2.0/deed.en). Attribution: </a:t>
            </a:r>
            <a:r>
              <a:rPr lang="en-US" sz="900" baseline="0" dirty="0" err="1"/>
              <a:t>pinguino</a:t>
            </a:r>
            <a:r>
              <a:rPr lang="en-US" sz="900" baseline="0" dirty="0"/>
              <a:t> k de North Hollywood (</a:t>
            </a:r>
            <a:r>
              <a:rPr lang="en-US" sz="900" baseline="0" dirty="0" err="1"/>
              <a:t>États</a:t>
            </a:r>
            <a:r>
              <a:rPr lang="en-US" sz="900" baseline="0" dirty="0"/>
              <a:t>-Unis) (https://www.flickr.com/people/44159829@N00); </a:t>
            </a:r>
            <a:r>
              <a:rPr lang="en-US" sz="900" b="1" baseline="0" dirty="0"/>
              <a:t>Image 5 (Kenny McCormick) : </a:t>
            </a:r>
            <a:r>
              <a:rPr lang="en-US" sz="900" baseline="0" dirty="0"/>
              <a:t>Creative Commons 4.0 BY-NC (https://creativecommons.org/licenses/by-nc/4.0/); </a:t>
            </a:r>
            <a:r>
              <a:rPr lang="en-US" sz="900" b="1" baseline="0" dirty="0"/>
              <a:t>Image 6 (Freddie Mercury) : </a:t>
            </a:r>
            <a:r>
              <a:rPr lang="en-US" sz="900" baseline="0" dirty="0" err="1"/>
              <a:t>Cette</a:t>
            </a:r>
            <a:r>
              <a:rPr lang="en-US" sz="900" baseline="0" dirty="0"/>
              <a:t> image </a:t>
            </a:r>
            <a:r>
              <a:rPr lang="en-US" sz="900" baseline="0" dirty="0" err="1"/>
              <a:t>est</a:t>
            </a:r>
            <a:r>
              <a:rPr lang="en-US" sz="900" baseline="0" dirty="0"/>
              <a:t> protégée par la </a:t>
            </a:r>
            <a:r>
              <a:rPr lang="en-US" sz="900" baseline="0" dirty="0" err="1"/>
              <a:t>licence</a:t>
            </a:r>
            <a:r>
              <a:rPr lang="en-US" sz="900" baseline="0" dirty="0"/>
              <a:t> Attribution-Share Alike 4.0 International de Creative Commons (https://creativecommons.org/licenses/by-sa/4.0/deed.fr) </a:t>
            </a:r>
            <a:endParaRPr lang="en-US" baseline="0" dirty="0"/>
          </a:p>
        </p:txBody>
      </p:sp>
      <p:sp>
        <p:nvSpPr>
          <p:cNvPr id="4" name="Slide Number Placeholder 3"/>
          <p:cNvSpPr>
            <a:spLocks noGrp="1"/>
          </p:cNvSpPr>
          <p:nvPr>
            <p:ph type="sldNum" sz="quarter" idx="5"/>
          </p:nvPr>
        </p:nvSpPr>
        <p:spPr/>
        <p:txBody>
          <a:bodyPr/>
          <a:lstStyle/>
          <a:p>
            <a:fld id="{8D153803-A8F5-A947-92E7-6D7F51058EF0}" type="slidenum">
              <a:rPr lang="en-US" smtClean="0"/>
              <a:t>7</a:t>
            </a:fld>
            <a:endParaRPr lang="en-US"/>
          </a:p>
        </p:txBody>
      </p:sp>
    </p:spTree>
    <p:extLst>
      <p:ext uri="{BB962C8B-B14F-4D97-AF65-F5344CB8AC3E}">
        <p14:creationId xmlns:p14="http://schemas.microsoft.com/office/powerpoint/2010/main" val="3272888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Message</a:t>
            </a:r>
            <a:r>
              <a:rPr lang="en-CA" b="1" baseline="0" dirty="0"/>
              <a:t> </a:t>
            </a:r>
            <a:r>
              <a:rPr lang="en-CA" b="1" baseline="0" dirty="0" err="1"/>
              <a:t>clé</a:t>
            </a:r>
            <a:r>
              <a:rPr lang="en-CA" b="1" baseline="0" dirty="0"/>
              <a:t> : </a:t>
            </a:r>
            <a:r>
              <a:rPr lang="en-CA" dirty="0"/>
              <a:t>Tout le</a:t>
            </a:r>
            <a:r>
              <a:rPr lang="en-CA" baseline="0" dirty="0"/>
              <a:t> monde </a:t>
            </a:r>
            <a:r>
              <a:rPr lang="en-CA" baseline="0" dirty="0" err="1"/>
              <a:t>apporte</a:t>
            </a:r>
            <a:r>
              <a:rPr lang="en-CA" baseline="0" dirty="0"/>
              <a:t> </a:t>
            </a:r>
            <a:r>
              <a:rPr lang="en-CA" baseline="0" dirty="0" err="1"/>
              <a:t>une</a:t>
            </a:r>
            <a:r>
              <a:rPr lang="en-CA" baseline="0" dirty="0"/>
              <a:t> expertise </a:t>
            </a:r>
            <a:r>
              <a:rPr lang="en-CA" baseline="0" dirty="0" err="1"/>
              <a:t>différente</a:t>
            </a:r>
            <a:r>
              <a:rPr lang="en-CA" dirty="0"/>
              <a:t>. </a:t>
            </a:r>
            <a:r>
              <a:rPr lang="en-CA" dirty="0" err="1"/>
              <a:t>Seuls</a:t>
            </a:r>
            <a:r>
              <a:rPr lang="en-CA" baseline="0" dirty="0"/>
              <a:t> les amateurs de sport </a:t>
            </a:r>
            <a:r>
              <a:rPr lang="en-CA" baseline="0" dirty="0" err="1"/>
              <a:t>sauraient</a:t>
            </a:r>
            <a:r>
              <a:rPr lang="en-CA" baseline="0" dirty="0"/>
              <a:t> </a:t>
            </a:r>
            <a:r>
              <a:rPr lang="en-CA" baseline="0" dirty="0" err="1"/>
              <a:t>reconnaître</a:t>
            </a:r>
            <a:r>
              <a:rPr lang="en-CA" baseline="0" dirty="0"/>
              <a:t> </a:t>
            </a:r>
            <a:r>
              <a:rPr lang="en-CA" baseline="0" dirty="0" err="1"/>
              <a:t>cette</a:t>
            </a:r>
            <a:r>
              <a:rPr lang="en-CA" baseline="0" dirty="0"/>
              <a:t> </a:t>
            </a:r>
            <a:r>
              <a:rPr lang="en-CA" baseline="0" dirty="0" err="1"/>
              <a:t>personne</a:t>
            </a:r>
            <a:r>
              <a:rPr lang="en-CA" baseline="0" dirty="0"/>
              <a:t>. </a:t>
            </a:r>
            <a:endParaRPr lang="en-CA" dirty="0"/>
          </a:p>
        </p:txBody>
      </p:sp>
      <p:sp>
        <p:nvSpPr>
          <p:cNvPr id="4" name="Slide Number Placeholder 3"/>
          <p:cNvSpPr>
            <a:spLocks noGrp="1"/>
          </p:cNvSpPr>
          <p:nvPr>
            <p:ph type="sldNum" sz="quarter" idx="10"/>
          </p:nvPr>
        </p:nvSpPr>
        <p:spPr/>
        <p:txBody>
          <a:bodyPr/>
          <a:lstStyle/>
          <a:p>
            <a:fld id="{8D153803-A8F5-A947-92E7-6D7F51058EF0}" type="slidenum">
              <a:rPr lang="en-US" smtClean="0"/>
              <a:t>8</a:t>
            </a:fld>
            <a:endParaRPr lang="en-US"/>
          </a:p>
        </p:txBody>
      </p:sp>
    </p:spTree>
    <p:extLst>
      <p:ext uri="{BB962C8B-B14F-4D97-AF65-F5344CB8AC3E}">
        <p14:creationId xmlns:p14="http://schemas.microsoft.com/office/powerpoint/2010/main" val="3759468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Message </a:t>
            </a:r>
            <a:r>
              <a:rPr lang="en-US" b="1" dirty="0" err="1"/>
              <a:t>clé</a:t>
            </a:r>
            <a:r>
              <a:rPr lang="en-US" b="1" dirty="0"/>
              <a:t> : </a:t>
            </a:r>
            <a:r>
              <a:rPr lang="en-US" dirty="0"/>
              <a:t>Importance du </a:t>
            </a:r>
            <a:r>
              <a:rPr lang="en-US" dirty="0" err="1"/>
              <a:t>contexte</a:t>
            </a:r>
            <a:endParaRPr lang="en-US" dirty="0"/>
          </a:p>
        </p:txBody>
      </p:sp>
      <p:sp>
        <p:nvSpPr>
          <p:cNvPr id="4" name="Slide Number Placeholder 3"/>
          <p:cNvSpPr>
            <a:spLocks noGrp="1"/>
          </p:cNvSpPr>
          <p:nvPr>
            <p:ph type="sldNum" sz="quarter" idx="5"/>
          </p:nvPr>
        </p:nvSpPr>
        <p:spPr/>
        <p:txBody>
          <a:bodyPr/>
          <a:lstStyle/>
          <a:p>
            <a:fld id="{2D9E6494-AFFC-FE46-8CA3-2FC26414D6E0}" type="slidenum">
              <a:rPr lang="en-US" smtClean="0"/>
              <a:t>9</a:t>
            </a:fld>
            <a:endParaRPr lang="en-US"/>
          </a:p>
        </p:txBody>
      </p:sp>
    </p:spTree>
    <p:extLst>
      <p:ext uri="{BB962C8B-B14F-4D97-AF65-F5344CB8AC3E}">
        <p14:creationId xmlns:p14="http://schemas.microsoft.com/office/powerpoint/2010/main" val="4201173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9E0-B3ED-724F-9028-69BE23880944}"/>
              </a:ext>
            </a:extLst>
          </p:cNvPr>
          <p:cNvSpPr>
            <a:spLocks noGrp="1"/>
          </p:cNvSpPr>
          <p:nvPr>
            <p:ph type="ctrTitle"/>
          </p:nvPr>
        </p:nvSpPr>
        <p:spPr>
          <a:xfrm>
            <a:off x="6043353" y="872979"/>
            <a:ext cx="5652927" cy="1986597"/>
          </a:xfrm>
          <a:prstGeom prst="rect">
            <a:avLst/>
          </a:prstGeom>
        </p:spPr>
        <p:txBody>
          <a:bodyPr anchor="b">
            <a:noAutofit/>
          </a:bodyPr>
          <a:lstStyle>
            <a:lvl1pPr algn="l">
              <a:defRPr sz="5400" baseline="0">
                <a:solidFill>
                  <a:schemeClr val="tx2"/>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4D708D59-5533-984A-ABC7-8D0F7571CAFA}"/>
              </a:ext>
            </a:extLst>
          </p:cNvPr>
          <p:cNvSpPr>
            <a:spLocks noGrp="1"/>
          </p:cNvSpPr>
          <p:nvPr>
            <p:ph type="subTitle" idx="1"/>
          </p:nvPr>
        </p:nvSpPr>
        <p:spPr>
          <a:xfrm>
            <a:off x="6043354" y="2859576"/>
            <a:ext cx="5652926" cy="1014298"/>
          </a:xfrm>
          <a:prstGeom prst="rect">
            <a:avLst/>
          </a:prstGeom>
        </p:spPr>
        <p:txBody>
          <a:bodyPr>
            <a:noAutofit/>
          </a:bodyPr>
          <a:lstStyle>
            <a:lvl1pPr marL="0" indent="0" algn="l">
              <a:buNone/>
              <a:defRPr sz="28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Box 10">
            <a:extLst>
              <a:ext uri="{FF2B5EF4-FFF2-40B4-BE49-F238E27FC236}">
                <a16:creationId xmlns:a16="http://schemas.microsoft.com/office/drawing/2014/main" id="{97A8331F-1226-2E4C-8D0A-2719D5B1ABF3}"/>
              </a:ext>
            </a:extLst>
          </p:cNvPr>
          <p:cNvSpPr txBox="1"/>
          <p:nvPr userDrawn="1"/>
        </p:nvSpPr>
        <p:spPr>
          <a:xfrm>
            <a:off x="6043354" y="3666011"/>
            <a:ext cx="66501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600"/>
              </a:spcAft>
            </a:pPr>
            <a:r>
              <a:rPr lang="en-US" sz="2400" b="1">
                <a:solidFill>
                  <a:schemeClr val="accent4"/>
                </a:solidFill>
              </a:rPr>
              <a:t>•••</a:t>
            </a:r>
          </a:p>
        </p:txBody>
      </p:sp>
      <p:pic>
        <p:nvPicPr>
          <p:cNvPr id="6" name="Picture 5">
            <a:extLst>
              <a:ext uri="{FF2B5EF4-FFF2-40B4-BE49-F238E27FC236}">
                <a16:creationId xmlns:a16="http://schemas.microsoft.com/office/drawing/2014/main" id="{B6F5D0A3-D3EE-DD47-9957-D461808EB5A8}"/>
              </a:ext>
            </a:extLst>
          </p:cNvPr>
          <p:cNvPicPr>
            <a:picLocks noChangeAspect="1"/>
          </p:cNvPicPr>
          <p:nvPr userDrawn="1"/>
        </p:nvPicPr>
        <p:blipFill>
          <a:blip r:embed="rId2"/>
          <a:stretch>
            <a:fillRect/>
          </a:stretch>
        </p:blipFill>
        <p:spPr>
          <a:xfrm>
            <a:off x="9561170" y="295264"/>
            <a:ext cx="2249424" cy="989330"/>
          </a:xfrm>
          <a:prstGeom prst="rect">
            <a:avLst/>
          </a:prstGeom>
        </p:spPr>
      </p:pic>
      <p:pic>
        <p:nvPicPr>
          <p:cNvPr id="10" name="Picture 9">
            <a:extLst>
              <a:ext uri="{FF2B5EF4-FFF2-40B4-BE49-F238E27FC236}">
                <a16:creationId xmlns:a16="http://schemas.microsoft.com/office/drawing/2014/main" id="{B633223B-1DC4-0647-BBA5-6ADB5ADA6CB9}"/>
              </a:ext>
            </a:extLst>
          </p:cNvPr>
          <p:cNvPicPr>
            <a:picLocks noChangeAspect="1"/>
          </p:cNvPicPr>
          <p:nvPr userDrawn="1"/>
        </p:nvPicPr>
        <p:blipFill>
          <a:blip r:embed="rId3"/>
          <a:stretch>
            <a:fillRect/>
          </a:stretch>
        </p:blipFill>
        <p:spPr>
          <a:xfrm>
            <a:off x="0" y="0"/>
            <a:ext cx="5488845" cy="6858000"/>
          </a:xfrm>
          <a:prstGeom prst="rect">
            <a:avLst/>
          </a:prstGeom>
        </p:spPr>
      </p:pic>
    </p:spTree>
    <p:extLst>
      <p:ext uri="{BB962C8B-B14F-4D97-AF65-F5344CB8AC3E}">
        <p14:creationId xmlns:p14="http://schemas.microsoft.com/office/powerpoint/2010/main" val="375543968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B11EF-6B8C-F34B-9A29-C5DC8D8AD7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6EC57A-5081-654F-BF09-F77FD92FEA7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9BAE5C-6A17-B24C-9544-D5A521F625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Footer Placeholder 8">
            <a:extLst>
              <a:ext uri="{FF2B5EF4-FFF2-40B4-BE49-F238E27FC236}">
                <a16:creationId xmlns:a16="http://schemas.microsoft.com/office/drawing/2014/main" id="{2C155027-0F0B-144E-9D35-44405E9ADFD6}"/>
              </a:ext>
            </a:extLst>
          </p:cNvPr>
          <p:cNvSpPr>
            <a:spLocks noGrp="1"/>
          </p:cNvSpPr>
          <p:nvPr>
            <p:ph type="ftr" sz="quarter" idx="11"/>
          </p:nvPr>
        </p:nvSpPr>
        <p:spPr/>
        <p:txBody>
          <a:bodyPr/>
          <a:lstStyle/>
          <a:p>
            <a:r>
              <a:rPr lang="en-US"/>
              <a:t>Document Title</a:t>
            </a:r>
          </a:p>
        </p:txBody>
      </p:sp>
      <p:sp>
        <p:nvSpPr>
          <p:cNvPr id="10" name="Slide Number Placeholder 9">
            <a:extLst>
              <a:ext uri="{FF2B5EF4-FFF2-40B4-BE49-F238E27FC236}">
                <a16:creationId xmlns:a16="http://schemas.microsoft.com/office/drawing/2014/main" id="{A8429DA9-6506-F248-8BF7-A4184467E422}"/>
              </a:ext>
            </a:extLst>
          </p:cNvPr>
          <p:cNvSpPr>
            <a:spLocks noGrp="1"/>
          </p:cNvSpPr>
          <p:nvPr>
            <p:ph type="sldNum" sz="quarter" idx="12"/>
          </p:nvPr>
        </p:nvSpPr>
        <p:spPr/>
        <p:txBody>
          <a:bodyPr/>
          <a:lstStyle/>
          <a:p>
            <a:fld id="{0F408A5D-059A-A247-8344-29C129C8EF29}" type="slidenum">
              <a:rPr lang="en-US" smtClean="0"/>
              <a:t>‹#›</a:t>
            </a:fld>
            <a:endParaRPr lang="en-US"/>
          </a:p>
        </p:txBody>
      </p:sp>
    </p:spTree>
    <p:extLst>
      <p:ext uri="{BB962C8B-B14F-4D97-AF65-F5344CB8AC3E}">
        <p14:creationId xmlns:p14="http://schemas.microsoft.com/office/powerpoint/2010/main" val="83184036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7A13-1565-F645-810B-FC23B5559F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16EF9D-F47C-6E40-8C1D-BCBDAE9614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EDAE58-F8E0-234E-94B3-D3596EE127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Footer Placeholder 8">
            <a:extLst>
              <a:ext uri="{FF2B5EF4-FFF2-40B4-BE49-F238E27FC236}">
                <a16:creationId xmlns:a16="http://schemas.microsoft.com/office/drawing/2014/main" id="{4276A87F-C9C4-ED48-B6E9-1A08D898000A}"/>
              </a:ext>
            </a:extLst>
          </p:cNvPr>
          <p:cNvSpPr>
            <a:spLocks noGrp="1"/>
          </p:cNvSpPr>
          <p:nvPr>
            <p:ph type="ftr" sz="quarter" idx="11"/>
          </p:nvPr>
        </p:nvSpPr>
        <p:spPr/>
        <p:txBody>
          <a:bodyPr/>
          <a:lstStyle/>
          <a:p>
            <a:r>
              <a:rPr lang="en-US"/>
              <a:t>Document Title</a:t>
            </a:r>
          </a:p>
        </p:txBody>
      </p:sp>
      <p:sp>
        <p:nvSpPr>
          <p:cNvPr id="10" name="Slide Number Placeholder 9">
            <a:extLst>
              <a:ext uri="{FF2B5EF4-FFF2-40B4-BE49-F238E27FC236}">
                <a16:creationId xmlns:a16="http://schemas.microsoft.com/office/drawing/2014/main" id="{67E50796-3DBD-D54A-9C82-5EC70B836A5E}"/>
              </a:ext>
            </a:extLst>
          </p:cNvPr>
          <p:cNvSpPr>
            <a:spLocks noGrp="1"/>
          </p:cNvSpPr>
          <p:nvPr>
            <p:ph type="sldNum" sz="quarter" idx="12"/>
          </p:nvPr>
        </p:nvSpPr>
        <p:spPr/>
        <p:txBody>
          <a:bodyPr/>
          <a:lstStyle/>
          <a:p>
            <a:fld id="{0F408A5D-059A-A247-8344-29C129C8EF29}" type="slidenum">
              <a:rPr lang="en-US" smtClean="0"/>
              <a:t>‹#›</a:t>
            </a:fld>
            <a:endParaRPr lang="en-US"/>
          </a:p>
        </p:txBody>
      </p:sp>
    </p:spTree>
    <p:extLst>
      <p:ext uri="{BB962C8B-B14F-4D97-AF65-F5344CB8AC3E}">
        <p14:creationId xmlns:p14="http://schemas.microsoft.com/office/powerpoint/2010/main" val="111101252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5141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EBEA73-B277-0443-B029-159B6BB9BF18}"/>
              </a:ext>
            </a:extLst>
          </p:cNvPr>
          <p:cNvSpPr/>
          <p:nvPr userDrawn="1"/>
        </p:nvSpPr>
        <p:spPr>
          <a:xfrm>
            <a:off x="0" y="0"/>
            <a:ext cx="12192000" cy="5060477"/>
          </a:xfrm>
          <a:prstGeom prst="rect">
            <a:avLst/>
          </a:prstGeom>
          <a:solidFill>
            <a:schemeClr val="accent5">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pic>
        <p:nvPicPr>
          <p:cNvPr id="3" name="Picture 2">
            <a:extLst>
              <a:ext uri="{FF2B5EF4-FFF2-40B4-BE49-F238E27FC236}">
                <a16:creationId xmlns:a16="http://schemas.microsoft.com/office/drawing/2014/main" id="{9B513521-5DCA-334F-B2A3-14CAC43449A1}"/>
              </a:ext>
            </a:extLst>
          </p:cNvPr>
          <p:cNvPicPr>
            <a:picLocks noChangeAspect="1"/>
          </p:cNvPicPr>
          <p:nvPr userDrawn="1"/>
        </p:nvPicPr>
        <p:blipFill>
          <a:blip r:embed="rId2"/>
          <a:stretch>
            <a:fillRect/>
          </a:stretch>
        </p:blipFill>
        <p:spPr>
          <a:xfrm>
            <a:off x="5028446" y="5373321"/>
            <a:ext cx="2135109" cy="939052"/>
          </a:xfrm>
          <a:prstGeom prst="rect">
            <a:avLst/>
          </a:prstGeom>
        </p:spPr>
      </p:pic>
      <p:sp>
        <p:nvSpPr>
          <p:cNvPr id="6" name="Title 1">
            <a:extLst>
              <a:ext uri="{FF2B5EF4-FFF2-40B4-BE49-F238E27FC236}">
                <a16:creationId xmlns:a16="http://schemas.microsoft.com/office/drawing/2014/main" id="{EC0DE34E-7884-BC48-A4F3-ACBD80D83703}"/>
              </a:ext>
            </a:extLst>
          </p:cNvPr>
          <p:cNvSpPr>
            <a:spLocks noGrp="1"/>
          </p:cNvSpPr>
          <p:nvPr>
            <p:ph type="title"/>
          </p:nvPr>
        </p:nvSpPr>
        <p:spPr>
          <a:xfrm>
            <a:off x="838200" y="1829202"/>
            <a:ext cx="10515600" cy="756688"/>
          </a:xfrm>
          <a:prstGeom prst="rect">
            <a:avLst/>
          </a:prstGeom>
        </p:spPr>
        <p:txBody>
          <a:bodyPr/>
          <a:lstStyle>
            <a:lvl1pPr algn="ctr">
              <a:defRPr sz="4800"/>
            </a:lvl1pPr>
          </a:lstStyle>
          <a:p>
            <a:r>
              <a:rPr lang="en-US"/>
              <a:t>Click to edit Master title style</a:t>
            </a:r>
          </a:p>
        </p:txBody>
      </p:sp>
      <p:sp>
        <p:nvSpPr>
          <p:cNvPr id="9" name="Subtitle 2">
            <a:extLst>
              <a:ext uri="{FF2B5EF4-FFF2-40B4-BE49-F238E27FC236}">
                <a16:creationId xmlns:a16="http://schemas.microsoft.com/office/drawing/2014/main" id="{ACC24264-2E70-314F-BACA-36AE04D09B19}"/>
              </a:ext>
            </a:extLst>
          </p:cNvPr>
          <p:cNvSpPr>
            <a:spLocks noGrp="1"/>
          </p:cNvSpPr>
          <p:nvPr>
            <p:ph type="subTitle" idx="1"/>
          </p:nvPr>
        </p:nvSpPr>
        <p:spPr>
          <a:xfrm>
            <a:off x="2539549" y="2631456"/>
            <a:ext cx="7112899" cy="496774"/>
          </a:xfrm>
          <a:prstGeom prst="rect">
            <a:avLst/>
          </a:prstGeom>
        </p:spPr>
        <p:txBody>
          <a:bodyPr>
            <a:noAutofit/>
          </a:bodyPr>
          <a:lstStyle>
            <a:lvl1pPr marL="0" indent="0" algn="ctr">
              <a:buNone/>
              <a:defRPr sz="1800" b="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4281650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25" y="3043"/>
            <a:ext cx="12157747" cy="6844812"/>
          </a:xfrm>
          <a:prstGeom prst="rect">
            <a:avLst/>
          </a:prstGeom>
        </p:spPr>
      </p:pic>
      <p:sp>
        <p:nvSpPr>
          <p:cNvPr id="2" name="Title 1"/>
          <p:cNvSpPr>
            <a:spLocks noGrp="1"/>
          </p:cNvSpPr>
          <p:nvPr>
            <p:ph type="ctrTitle" hasCustomPrompt="1"/>
          </p:nvPr>
        </p:nvSpPr>
        <p:spPr>
          <a:xfrm>
            <a:off x="957401" y="3165893"/>
            <a:ext cx="7300303" cy="553625"/>
          </a:xfrm>
        </p:spPr>
        <p:txBody>
          <a:bodyPr>
            <a:normAutofit/>
          </a:bodyPr>
          <a:lstStyle>
            <a:lvl1pPr algn="l">
              <a:defRPr sz="2300" b="1">
                <a:solidFill>
                  <a:srgbClr val="004062"/>
                </a:solidFill>
                <a:latin typeface="Verdana"/>
                <a:cs typeface="Verdana"/>
              </a:defRPr>
            </a:lvl1pPr>
          </a:lstStyle>
          <a:p>
            <a:r>
              <a:rPr lang="en-US"/>
              <a:t>Presentation Subtitle</a:t>
            </a:r>
          </a:p>
        </p:txBody>
      </p:sp>
      <p:sp>
        <p:nvSpPr>
          <p:cNvPr id="3" name="Subtitle 2"/>
          <p:cNvSpPr>
            <a:spLocks noGrp="1"/>
          </p:cNvSpPr>
          <p:nvPr>
            <p:ph type="subTitle" idx="1" hasCustomPrompt="1"/>
          </p:nvPr>
        </p:nvSpPr>
        <p:spPr>
          <a:xfrm>
            <a:off x="957399" y="2398596"/>
            <a:ext cx="7300304" cy="1014093"/>
          </a:xfrm>
        </p:spPr>
        <p:txBody>
          <a:bodyPr>
            <a:noAutofit/>
          </a:bodyPr>
          <a:lstStyle>
            <a:lvl1pPr marL="0" indent="0" algn="l">
              <a:lnSpc>
                <a:spcPct val="90000"/>
              </a:lnSpc>
              <a:buNone/>
              <a:defRPr sz="4800">
                <a:solidFill>
                  <a:srgbClr val="004062"/>
                </a:solidFill>
                <a:latin typeface="Verdana"/>
                <a:cs typeface="Verdan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Presentation Title</a:t>
            </a:r>
          </a:p>
        </p:txBody>
      </p:sp>
      <p:sp>
        <p:nvSpPr>
          <p:cNvPr id="17" name="Content Placeholder 17">
            <a:extLst>
              <a:ext uri="{FF2B5EF4-FFF2-40B4-BE49-F238E27FC236}">
                <a16:creationId xmlns:a16="http://schemas.microsoft.com/office/drawing/2014/main" id="{5C2D5590-ADEA-D642-803E-5F2D63211116}"/>
              </a:ext>
            </a:extLst>
          </p:cNvPr>
          <p:cNvSpPr>
            <a:spLocks noGrp="1"/>
          </p:cNvSpPr>
          <p:nvPr>
            <p:ph sz="quarter" idx="11" hasCustomPrompt="1"/>
          </p:nvPr>
        </p:nvSpPr>
        <p:spPr>
          <a:xfrm>
            <a:off x="957399" y="4295381"/>
            <a:ext cx="4435639" cy="836084"/>
          </a:xfrm>
        </p:spPr>
        <p:txBody>
          <a:bodyPr anchor="ctr">
            <a:normAutofit/>
          </a:bodyPr>
          <a:lstStyle>
            <a:lvl1pPr marL="0" indent="0">
              <a:spcAft>
                <a:spcPts val="400"/>
              </a:spcAft>
              <a:buFontTx/>
              <a:buNone/>
              <a:defRPr sz="1900">
                <a:solidFill>
                  <a:schemeClr val="bg1"/>
                </a:solidFill>
                <a:latin typeface="Verdana"/>
                <a:cs typeface="Verdan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Author:</a:t>
            </a:r>
          </a:p>
          <a:p>
            <a:pPr lvl="0"/>
            <a:r>
              <a:rPr lang="en-US"/>
              <a:t>Date: </a:t>
            </a:r>
          </a:p>
        </p:txBody>
      </p:sp>
    </p:spTree>
    <p:extLst>
      <p:ext uri="{BB962C8B-B14F-4D97-AF65-F5344CB8AC3E}">
        <p14:creationId xmlns:p14="http://schemas.microsoft.com/office/powerpoint/2010/main" val="404371136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25" y="14373"/>
            <a:ext cx="12157747" cy="6844811"/>
          </a:xfrm>
          <a:prstGeom prst="rect">
            <a:avLst/>
          </a:prstGeom>
        </p:spPr>
      </p:pic>
      <p:sp>
        <p:nvSpPr>
          <p:cNvPr id="3" name="Slide Number Placeholder 2"/>
          <p:cNvSpPr>
            <a:spLocks noGrp="1"/>
          </p:cNvSpPr>
          <p:nvPr>
            <p:ph type="sldNum" sz="quarter" idx="10"/>
          </p:nvPr>
        </p:nvSpPr>
        <p:spPr>
          <a:xfrm>
            <a:off x="8994640" y="6174927"/>
            <a:ext cx="2844800" cy="365125"/>
          </a:xfrm>
        </p:spPr>
        <p:txBody>
          <a:bodyPr/>
          <a:lstStyle>
            <a:lvl1pPr>
              <a:defRPr>
                <a:solidFill>
                  <a:srgbClr val="004062"/>
                </a:solidFill>
              </a:defRPr>
            </a:lvl1pPr>
          </a:lstStyle>
          <a:p>
            <a:fld id="{2066355A-084C-D24E-9AD2-7E4FC41EA627}" type="slidenum">
              <a:rPr lang="en-US" smtClean="0"/>
              <a:t>‹#›</a:t>
            </a:fld>
            <a:endParaRPr lang="en-US"/>
          </a:p>
        </p:txBody>
      </p:sp>
      <p:sp>
        <p:nvSpPr>
          <p:cNvPr id="14" name="Text Placeholder 13"/>
          <p:cNvSpPr>
            <a:spLocks noGrp="1"/>
          </p:cNvSpPr>
          <p:nvPr>
            <p:ph type="body" sz="quarter" idx="11"/>
          </p:nvPr>
        </p:nvSpPr>
        <p:spPr>
          <a:xfrm>
            <a:off x="1367327" y="2508855"/>
            <a:ext cx="7517385" cy="878416"/>
          </a:xfrm>
        </p:spPr>
        <p:txBody>
          <a:bodyPr>
            <a:normAutofit/>
          </a:bodyPr>
          <a:lstStyle>
            <a:lvl1pPr marL="0" indent="0">
              <a:buFontTx/>
              <a:buNone/>
              <a:defRPr sz="1900">
                <a:solidFill>
                  <a:srgbClr val="004062"/>
                </a:solidFill>
                <a:latin typeface="Verdana"/>
                <a:cs typeface="Verdana"/>
              </a:defRPr>
            </a:lvl1pPr>
          </a:lstStyle>
          <a:p>
            <a:pPr lvl="0"/>
            <a:r>
              <a:rPr lang="en-US"/>
              <a:t>Click to edit Master text styles</a:t>
            </a:r>
          </a:p>
        </p:txBody>
      </p:sp>
      <p:sp>
        <p:nvSpPr>
          <p:cNvPr id="15" name="Text Placeholder 13"/>
          <p:cNvSpPr>
            <a:spLocks noGrp="1"/>
          </p:cNvSpPr>
          <p:nvPr>
            <p:ph type="body" sz="quarter" idx="12"/>
          </p:nvPr>
        </p:nvSpPr>
        <p:spPr>
          <a:xfrm>
            <a:off x="1358848" y="3558700"/>
            <a:ext cx="7517385" cy="976765"/>
          </a:xfrm>
        </p:spPr>
        <p:txBody>
          <a:bodyPr>
            <a:normAutofit/>
          </a:bodyPr>
          <a:lstStyle>
            <a:lvl1pPr marL="0" marR="0" indent="0" algn="l" defTabSz="609585" rtl="0" eaLnBrk="1" fontAlgn="auto" latinLnBrk="0" hangingPunct="1">
              <a:lnSpc>
                <a:spcPct val="100000"/>
              </a:lnSpc>
              <a:spcBef>
                <a:spcPct val="20000"/>
              </a:spcBef>
              <a:spcAft>
                <a:spcPct val="0"/>
              </a:spcAft>
              <a:buClrTx/>
              <a:buSzTx/>
              <a:buFontTx/>
              <a:buNone/>
              <a:defRPr sz="1900" baseline="0">
                <a:solidFill>
                  <a:srgbClr val="00A2AC"/>
                </a:solidFill>
                <a:latin typeface="Verdana"/>
                <a:cs typeface="Verdana"/>
              </a:defRPr>
            </a:lvl1pPr>
          </a:lstStyle>
          <a:p>
            <a:pPr marL="0" marR="0" lvl="0" indent="0" algn="l" defTabSz="609585" rtl="0" eaLnBrk="1" fontAlgn="auto" latinLnBrk="0" hangingPunct="1">
              <a:lnSpc>
                <a:spcPct val="100000"/>
              </a:lnSpc>
              <a:spcBef>
                <a:spcPct val="20000"/>
              </a:spcBef>
              <a:spcAft>
                <a:spcPct val="0"/>
              </a:spcAft>
              <a:buClrTx/>
              <a:buSzTx/>
              <a:buFontTx/>
              <a:buNone/>
              <a:defRPr/>
            </a:pPr>
            <a:r>
              <a:rPr lang="en-US"/>
              <a:t>Click to edit Master text styles</a:t>
            </a:r>
          </a:p>
        </p:txBody>
      </p:sp>
      <p:cxnSp>
        <p:nvCxnSpPr>
          <p:cNvPr id="6" name="Straight Connector 5"/>
          <p:cNvCxnSpPr/>
          <p:nvPr userDrawn="1"/>
        </p:nvCxnSpPr>
        <p:spPr>
          <a:xfrm>
            <a:off x="1386553" y="2181832"/>
            <a:ext cx="8762556" cy="0"/>
          </a:xfrm>
          <a:prstGeom prst="line">
            <a:avLst/>
          </a:prstGeom>
          <a:ln w="6350" cmpd="sng">
            <a:solidFill>
              <a:srgbClr val="00ACBD"/>
            </a:solidFill>
            <a:prstDash val="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1386553" y="4839593"/>
            <a:ext cx="8762556" cy="0"/>
          </a:xfrm>
          <a:prstGeom prst="line">
            <a:avLst/>
          </a:prstGeom>
          <a:ln w="6350" cmpd="sng">
            <a:solidFill>
              <a:srgbClr val="00ACBD"/>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950531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25" y="3043"/>
            <a:ext cx="12157747" cy="6844812"/>
          </a:xfrm>
          <a:prstGeom prst="rect">
            <a:avLst/>
          </a:prstGeom>
        </p:spPr>
      </p:pic>
      <p:sp>
        <p:nvSpPr>
          <p:cNvPr id="3" name="Content Placeholder 2"/>
          <p:cNvSpPr>
            <a:spLocks noGrp="1"/>
          </p:cNvSpPr>
          <p:nvPr>
            <p:ph idx="1" hasCustomPrompt="1"/>
          </p:nvPr>
        </p:nvSpPr>
        <p:spPr>
          <a:xfrm>
            <a:off x="952535" y="1842100"/>
            <a:ext cx="10371984" cy="4220304"/>
          </a:xfrm>
        </p:spPr>
        <p:txBody>
          <a:bodyPr/>
          <a:lstStyle>
            <a:lvl1pPr>
              <a:lnSpc>
                <a:spcPct val="130000"/>
              </a:lnSpc>
              <a:defRPr sz="2400">
                <a:solidFill>
                  <a:srgbClr val="004062"/>
                </a:solidFill>
                <a:latin typeface="Verdana"/>
                <a:cs typeface="Verdana"/>
              </a:defRPr>
            </a:lvl1pPr>
            <a:lvl2pPr marL="990575" indent="-380990">
              <a:lnSpc>
                <a:spcPct val="130000"/>
              </a:lnSpc>
              <a:buSzPct val="90000"/>
              <a:buFont typeface="Lucida Grande"/>
              <a:buChar char="&gt;"/>
              <a:defRPr sz="2100">
                <a:solidFill>
                  <a:srgbClr val="00A2AC"/>
                </a:solidFill>
                <a:latin typeface="Verdana"/>
                <a:cs typeface="Verdana"/>
              </a:defRPr>
            </a:lvl2pPr>
            <a:lvl3pPr marL="1523962" indent="-304792">
              <a:lnSpc>
                <a:spcPct val="130000"/>
              </a:lnSpc>
              <a:buSzTx/>
              <a:buFont typeface="Lucida Grande"/>
              <a:buChar char="»"/>
              <a:defRPr sz="1900">
                <a:solidFill>
                  <a:srgbClr val="004062"/>
                </a:solidFill>
                <a:latin typeface="Verdana"/>
                <a:cs typeface="Verdana"/>
              </a:defRPr>
            </a:lvl3pPr>
            <a:lvl4pPr marL="2133547" indent="-304792">
              <a:lnSpc>
                <a:spcPct val="130000"/>
              </a:lnSpc>
              <a:buFont typeface="Arial"/>
              <a:buChar char="•"/>
              <a:defRPr sz="1700">
                <a:solidFill>
                  <a:srgbClr val="004062"/>
                </a:solidFill>
                <a:latin typeface="Verdana"/>
                <a:cs typeface="Verdana"/>
              </a:defRPr>
            </a:lvl4pPr>
            <a:lvl5pPr>
              <a:defRPr baseline="0">
                <a:latin typeface="Verdana"/>
                <a:cs typeface="Verdana"/>
              </a:defRPr>
            </a:lvl5pPr>
          </a:lstStyle>
          <a:p>
            <a:pPr lvl="0"/>
            <a:r>
              <a:rPr lang="en-US"/>
              <a:t>Tier Level One</a:t>
            </a:r>
          </a:p>
          <a:p>
            <a:pPr lvl="1"/>
            <a:r>
              <a:rPr lang="en-US"/>
              <a:t>Tier Level Two</a:t>
            </a:r>
          </a:p>
          <a:p>
            <a:pPr lvl="2"/>
            <a:r>
              <a:rPr lang="en-US"/>
              <a:t>Tier Level Three</a:t>
            </a:r>
          </a:p>
          <a:p>
            <a:pPr lvl="3"/>
            <a:r>
              <a:rPr lang="en-US"/>
              <a:t>Tier Level Four</a:t>
            </a:r>
          </a:p>
        </p:txBody>
      </p:sp>
      <p:sp>
        <p:nvSpPr>
          <p:cNvPr id="8" name="Slide Number Placeholder 2"/>
          <p:cNvSpPr>
            <a:spLocks noGrp="1"/>
          </p:cNvSpPr>
          <p:nvPr>
            <p:ph type="sldNum" sz="quarter" idx="10"/>
          </p:nvPr>
        </p:nvSpPr>
        <p:spPr>
          <a:xfrm>
            <a:off x="8994640" y="6174927"/>
            <a:ext cx="2844800" cy="365125"/>
          </a:xfrm>
        </p:spPr>
        <p:txBody>
          <a:bodyPr/>
          <a:lstStyle>
            <a:lvl1pPr>
              <a:defRPr>
                <a:solidFill>
                  <a:srgbClr val="004062"/>
                </a:solidFill>
              </a:defRPr>
            </a:lvl1pPr>
          </a:lstStyle>
          <a:p>
            <a:fld id="{2066355A-084C-D24E-9AD2-7E4FC41EA627}" type="slidenum">
              <a:rPr lang="en-US" smtClean="0"/>
              <a:t>‹#›</a:t>
            </a:fld>
            <a:endParaRPr lang="en-US"/>
          </a:p>
        </p:txBody>
      </p:sp>
      <p:sp>
        <p:nvSpPr>
          <p:cNvPr id="6" name="Title 1"/>
          <p:cNvSpPr>
            <a:spLocks noGrp="1"/>
          </p:cNvSpPr>
          <p:nvPr>
            <p:ph type="title" hasCustomPrompt="1"/>
          </p:nvPr>
        </p:nvSpPr>
        <p:spPr>
          <a:xfrm>
            <a:off x="1382145" y="818911"/>
            <a:ext cx="7150056" cy="902240"/>
          </a:xfrm>
        </p:spPr>
        <p:txBody>
          <a:bodyPr>
            <a:normAutofit/>
          </a:bodyPr>
          <a:lstStyle>
            <a:lvl1pPr algn="l">
              <a:defRPr sz="3200" b="1">
                <a:solidFill>
                  <a:srgbClr val="004062"/>
                </a:solidFill>
                <a:latin typeface="Verdana"/>
                <a:cs typeface="Verdana"/>
              </a:defRPr>
            </a:lvl1pPr>
          </a:lstStyle>
          <a:p>
            <a:r>
              <a:rPr lang="en-US"/>
              <a:t>Title</a:t>
            </a:r>
          </a:p>
        </p:txBody>
      </p:sp>
    </p:spTree>
    <p:extLst>
      <p:ext uri="{BB962C8B-B14F-4D97-AF65-F5344CB8AC3E}">
        <p14:creationId xmlns:p14="http://schemas.microsoft.com/office/powerpoint/2010/main" val="84707658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AEF4D-1501-1C4A-8BF2-EBF84C3539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746155A-A000-4041-920D-E7EEE74DEC15}"/>
              </a:ext>
            </a:extLst>
          </p:cNvPr>
          <p:cNvSpPr>
            <a:spLocks noGrp="1"/>
          </p:cNvSpPr>
          <p:nvPr>
            <p:ph idx="1"/>
          </p:nvPr>
        </p:nvSpPr>
        <p:spPr>
          <a:xfrm>
            <a:off x="838200" y="1825625"/>
            <a:ext cx="10515600" cy="4351338"/>
          </a:xfrm>
          <a:prstGeom prst="rect">
            <a:avLst/>
          </a:prstGeom>
        </p:spPr>
        <p:txBody>
          <a:bodyPr/>
          <a:lstStyle>
            <a:lvl1pPr>
              <a:spcBef>
                <a:spcPts val="1600"/>
              </a:spcBef>
              <a:defRPr/>
            </a:lvl1pPr>
            <a:lvl2pPr>
              <a:spcBef>
                <a:spcPts val="1100"/>
              </a:spcBef>
              <a:buClr>
                <a:schemeClr val="accent3"/>
              </a:buClr>
              <a:defRPr/>
            </a:lvl2pPr>
            <a:lvl3pPr>
              <a:spcBef>
                <a:spcPts val="1100"/>
              </a:spcBef>
              <a:buClr>
                <a:schemeClr val="tx2"/>
              </a:buClr>
              <a:defRPr/>
            </a:lvl3pPr>
            <a:lvl4pPr>
              <a:spcBef>
                <a:spcPts val="1100"/>
              </a:spcBef>
              <a:buClr>
                <a:schemeClr val="accent1"/>
              </a:buClr>
              <a:defRPr/>
            </a:lvl4pPr>
            <a:lvl5pPr>
              <a:spcBef>
                <a:spcPts val="1100"/>
              </a:spcBef>
              <a:buClr>
                <a:schemeClr val="bg2">
                  <a:lumMod val="2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26E6D72-8B14-8946-BAE9-7F2E965F3E7D}"/>
              </a:ext>
            </a:extLst>
          </p:cNvPr>
          <p:cNvSpPr>
            <a:spLocks noGrp="1"/>
          </p:cNvSpPr>
          <p:nvPr>
            <p:ph type="ftr" sz="quarter" idx="11"/>
          </p:nvPr>
        </p:nvSpPr>
        <p:spPr/>
        <p:txBody>
          <a:bodyPr/>
          <a:lstStyle/>
          <a:p>
            <a:r>
              <a:rPr lang="en-US"/>
              <a:t>Document Title</a:t>
            </a:r>
          </a:p>
        </p:txBody>
      </p:sp>
      <p:sp>
        <p:nvSpPr>
          <p:cNvPr id="9" name="Slide Number Placeholder 8">
            <a:extLst>
              <a:ext uri="{FF2B5EF4-FFF2-40B4-BE49-F238E27FC236}">
                <a16:creationId xmlns:a16="http://schemas.microsoft.com/office/drawing/2014/main" id="{6FFCB3CD-21C1-174A-91CF-FE1453D9B884}"/>
              </a:ext>
            </a:extLst>
          </p:cNvPr>
          <p:cNvSpPr>
            <a:spLocks noGrp="1"/>
          </p:cNvSpPr>
          <p:nvPr>
            <p:ph type="sldNum" sz="quarter" idx="12"/>
          </p:nvPr>
        </p:nvSpPr>
        <p:spPr/>
        <p:txBody>
          <a:bodyPr/>
          <a:lstStyle/>
          <a:p>
            <a:fld id="{0F408A5D-059A-A247-8344-29C129C8EF29}" type="slidenum">
              <a:rPr lang="en-US" smtClean="0"/>
              <a:t>‹#›</a:t>
            </a:fld>
            <a:endParaRPr lang="en-US"/>
          </a:p>
        </p:txBody>
      </p:sp>
    </p:spTree>
    <p:custDataLst>
      <p:tags r:id="rId1"/>
    </p:custDataLst>
    <p:extLst>
      <p:ext uri="{BB962C8B-B14F-4D97-AF65-F5344CB8AC3E}">
        <p14:creationId xmlns:p14="http://schemas.microsoft.com/office/powerpoint/2010/main" val="27965624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CBA641-701B-A842-9D76-BB9FE5FB2816}"/>
              </a:ext>
            </a:extLst>
          </p:cNvPr>
          <p:cNvSpPr/>
          <p:nvPr userDrawn="1"/>
        </p:nvSpPr>
        <p:spPr>
          <a:xfrm>
            <a:off x="0" y="1"/>
            <a:ext cx="12192000" cy="6129494"/>
          </a:xfrm>
          <a:prstGeom prst="rect">
            <a:avLst/>
          </a:prstGeom>
          <a:solidFill>
            <a:schemeClr val="accent5">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 name="Title 1">
            <a:extLst>
              <a:ext uri="{FF2B5EF4-FFF2-40B4-BE49-F238E27FC236}">
                <a16:creationId xmlns:a16="http://schemas.microsoft.com/office/drawing/2014/main" id="{84AAEF4D-1501-1C4A-8BF2-EBF84C3539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746155A-A000-4041-920D-E7EEE74DEC15}"/>
              </a:ext>
            </a:extLst>
          </p:cNvPr>
          <p:cNvSpPr>
            <a:spLocks noGrp="1"/>
          </p:cNvSpPr>
          <p:nvPr>
            <p:ph idx="1"/>
          </p:nvPr>
        </p:nvSpPr>
        <p:spPr>
          <a:xfrm>
            <a:off x="838200" y="1825625"/>
            <a:ext cx="10515600" cy="4351338"/>
          </a:xfrm>
          <a:prstGeom prst="rect">
            <a:avLst/>
          </a:prstGeom>
        </p:spPr>
        <p:txBody>
          <a:bodyPr/>
          <a:lstStyle>
            <a:lvl1pPr>
              <a:spcBef>
                <a:spcPts val="1600"/>
              </a:spcBef>
              <a:defRPr/>
            </a:lvl1pPr>
            <a:lvl2pPr>
              <a:spcBef>
                <a:spcPts val="1100"/>
              </a:spcBef>
              <a:buClr>
                <a:schemeClr val="accent3"/>
              </a:buClr>
              <a:defRPr/>
            </a:lvl2pPr>
            <a:lvl3pPr>
              <a:spcBef>
                <a:spcPts val="1100"/>
              </a:spcBef>
              <a:buClr>
                <a:schemeClr val="tx2"/>
              </a:buClr>
              <a:defRPr/>
            </a:lvl3pPr>
            <a:lvl4pPr>
              <a:spcBef>
                <a:spcPts val="1100"/>
              </a:spcBef>
              <a:buClr>
                <a:schemeClr val="bg2">
                  <a:lumMod val="25000"/>
                </a:schemeClr>
              </a:buClr>
              <a:defRPr/>
            </a:lvl4pPr>
            <a:lvl5pPr>
              <a:spcBef>
                <a:spcPts val="1100"/>
              </a:spcBef>
              <a:buClr>
                <a:schemeClr val="bg2">
                  <a:lumMod val="2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26E6D72-8B14-8946-BAE9-7F2E965F3E7D}"/>
              </a:ext>
            </a:extLst>
          </p:cNvPr>
          <p:cNvSpPr>
            <a:spLocks noGrp="1"/>
          </p:cNvSpPr>
          <p:nvPr>
            <p:ph type="ftr" sz="quarter" idx="11"/>
          </p:nvPr>
        </p:nvSpPr>
        <p:spPr/>
        <p:txBody>
          <a:bodyPr/>
          <a:lstStyle/>
          <a:p>
            <a:r>
              <a:rPr lang="en-US"/>
              <a:t>Document Title</a:t>
            </a:r>
          </a:p>
        </p:txBody>
      </p:sp>
      <p:sp>
        <p:nvSpPr>
          <p:cNvPr id="9" name="Slide Number Placeholder 8">
            <a:extLst>
              <a:ext uri="{FF2B5EF4-FFF2-40B4-BE49-F238E27FC236}">
                <a16:creationId xmlns:a16="http://schemas.microsoft.com/office/drawing/2014/main" id="{6FFCB3CD-21C1-174A-91CF-FE1453D9B884}"/>
              </a:ext>
            </a:extLst>
          </p:cNvPr>
          <p:cNvSpPr>
            <a:spLocks noGrp="1"/>
          </p:cNvSpPr>
          <p:nvPr>
            <p:ph type="sldNum" sz="quarter" idx="12"/>
          </p:nvPr>
        </p:nvSpPr>
        <p:spPr/>
        <p:txBody>
          <a:bodyPr/>
          <a:lstStyle/>
          <a:p>
            <a:fld id="{0F408A5D-059A-A247-8344-29C129C8EF29}" type="slidenum">
              <a:rPr lang="en-US" smtClean="0"/>
              <a:t>‹#›</a:t>
            </a:fld>
            <a:endParaRPr lang="en-US"/>
          </a:p>
        </p:txBody>
      </p:sp>
    </p:spTree>
    <p:extLst>
      <p:ext uri="{BB962C8B-B14F-4D97-AF65-F5344CB8AC3E}">
        <p14:creationId xmlns:p14="http://schemas.microsoft.com/office/powerpoint/2010/main" val="29605719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45B6D-5702-EB41-BD5B-A2026290BB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55E5EB-D470-424D-B29E-DD801C3221E2}"/>
              </a:ext>
            </a:extLst>
          </p:cNvPr>
          <p:cNvSpPr>
            <a:spLocks noGrp="1"/>
          </p:cNvSpPr>
          <p:nvPr>
            <p:ph type="body" idx="1"/>
          </p:nvPr>
        </p:nvSpPr>
        <p:spPr>
          <a:xfrm>
            <a:off x="906086" y="4589463"/>
            <a:ext cx="10441363" cy="1500187"/>
          </a:xfrm>
          <a:prstGeom prst="rect">
            <a:avLst/>
          </a:prstGeo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Footer Placeholder 7">
            <a:extLst>
              <a:ext uri="{FF2B5EF4-FFF2-40B4-BE49-F238E27FC236}">
                <a16:creationId xmlns:a16="http://schemas.microsoft.com/office/drawing/2014/main" id="{AA28F8C4-A416-6D47-B14B-F464C35985E9}"/>
              </a:ext>
            </a:extLst>
          </p:cNvPr>
          <p:cNvSpPr>
            <a:spLocks noGrp="1"/>
          </p:cNvSpPr>
          <p:nvPr>
            <p:ph type="ftr" sz="quarter" idx="11"/>
          </p:nvPr>
        </p:nvSpPr>
        <p:spPr/>
        <p:txBody>
          <a:bodyPr/>
          <a:lstStyle/>
          <a:p>
            <a:r>
              <a:rPr lang="en-US"/>
              <a:t>Document Title</a:t>
            </a:r>
          </a:p>
        </p:txBody>
      </p:sp>
      <p:sp>
        <p:nvSpPr>
          <p:cNvPr id="9" name="Slide Number Placeholder 8">
            <a:extLst>
              <a:ext uri="{FF2B5EF4-FFF2-40B4-BE49-F238E27FC236}">
                <a16:creationId xmlns:a16="http://schemas.microsoft.com/office/drawing/2014/main" id="{0AC3095E-FADF-A540-82A8-4DA001290018}"/>
              </a:ext>
            </a:extLst>
          </p:cNvPr>
          <p:cNvSpPr>
            <a:spLocks noGrp="1"/>
          </p:cNvSpPr>
          <p:nvPr>
            <p:ph type="sldNum" sz="quarter" idx="12"/>
          </p:nvPr>
        </p:nvSpPr>
        <p:spPr/>
        <p:txBody>
          <a:bodyPr/>
          <a:lstStyle/>
          <a:p>
            <a:fld id="{0F408A5D-059A-A247-8344-29C129C8EF29}" type="slidenum">
              <a:rPr lang="en-US" smtClean="0"/>
              <a:t>‹#›</a:t>
            </a:fld>
            <a:endParaRPr lang="en-US"/>
          </a:p>
        </p:txBody>
      </p:sp>
      <p:sp>
        <p:nvSpPr>
          <p:cNvPr id="6" name="Rectangle 5">
            <a:extLst>
              <a:ext uri="{FF2B5EF4-FFF2-40B4-BE49-F238E27FC236}">
                <a16:creationId xmlns:a16="http://schemas.microsoft.com/office/drawing/2014/main" id="{61651BDD-D095-574E-8568-6D2F71C0E908}"/>
              </a:ext>
            </a:extLst>
          </p:cNvPr>
          <p:cNvSpPr/>
          <p:nvPr userDrawn="1"/>
        </p:nvSpPr>
        <p:spPr>
          <a:xfrm>
            <a:off x="0" y="3674225"/>
            <a:ext cx="11347450" cy="814647"/>
          </a:xfrm>
          <a:prstGeom prst="rect">
            <a:avLst/>
          </a:prstGeom>
          <a:solidFill>
            <a:schemeClr val="accent5">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297545713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45B6D-5702-EB41-BD5B-A2026290BB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55E5EB-D470-424D-B29E-DD801C3221E2}"/>
              </a:ext>
            </a:extLst>
          </p:cNvPr>
          <p:cNvSpPr>
            <a:spLocks noGrp="1"/>
          </p:cNvSpPr>
          <p:nvPr>
            <p:ph type="body" idx="1"/>
          </p:nvPr>
        </p:nvSpPr>
        <p:spPr>
          <a:xfrm>
            <a:off x="906087" y="4589463"/>
            <a:ext cx="10441363" cy="1500187"/>
          </a:xfrm>
          <a:prstGeom prst="rect">
            <a:avLst/>
          </a:prstGeo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Footer Placeholder 7">
            <a:extLst>
              <a:ext uri="{FF2B5EF4-FFF2-40B4-BE49-F238E27FC236}">
                <a16:creationId xmlns:a16="http://schemas.microsoft.com/office/drawing/2014/main" id="{AA28F8C4-A416-6D47-B14B-F464C35985E9}"/>
              </a:ext>
            </a:extLst>
          </p:cNvPr>
          <p:cNvSpPr>
            <a:spLocks noGrp="1"/>
          </p:cNvSpPr>
          <p:nvPr>
            <p:ph type="ftr" sz="quarter" idx="11"/>
          </p:nvPr>
        </p:nvSpPr>
        <p:spPr/>
        <p:txBody>
          <a:bodyPr/>
          <a:lstStyle/>
          <a:p>
            <a:r>
              <a:rPr lang="en-US"/>
              <a:t>Document Title</a:t>
            </a:r>
          </a:p>
        </p:txBody>
      </p:sp>
      <p:sp>
        <p:nvSpPr>
          <p:cNvPr id="9" name="Slide Number Placeholder 8">
            <a:extLst>
              <a:ext uri="{FF2B5EF4-FFF2-40B4-BE49-F238E27FC236}">
                <a16:creationId xmlns:a16="http://schemas.microsoft.com/office/drawing/2014/main" id="{0AC3095E-FADF-A540-82A8-4DA001290018}"/>
              </a:ext>
            </a:extLst>
          </p:cNvPr>
          <p:cNvSpPr>
            <a:spLocks noGrp="1"/>
          </p:cNvSpPr>
          <p:nvPr>
            <p:ph type="sldNum" sz="quarter" idx="12"/>
          </p:nvPr>
        </p:nvSpPr>
        <p:spPr/>
        <p:txBody>
          <a:bodyPr/>
          <a:lstStyle/>
          <a:p>
            <a:fld id="{0F408A5D-059A-A247-8344-29C129C8EF29}" type="slidenum">
              <a:rPr lang="en-US" smtClean="0"/>
              <a:t>‹#›</a:t>
            </a:fld>
            <a:endParaRPr lang="en-US"/>
          </a:p>
        </p:txBody>
      </p:sp>
    </p:spTree>
    <p:extLst>
      <p:ext uri="{BB962C8B-B14F-4D97-AF65-F5344CB8AC3E}">
        <p14:creationId xmlns:p14="http://schemas.microsoft.com/office/powerpoint/2010/main" val="227535209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25FC0-6196-894E-8A64-170C07D85E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D3D25-205D-3944-962E-9CBA893081E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F981C5-57EC-8444-B397-BAB5AEF5D23A}"/>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09B1C2F5-9B3F-A443-B237-E6F4B8AC50F4}"/>
              </a:ext>
            </a:extLst>
          </p:cNvPr>
          <p:cNvSpPr>
            <a:spLocks noGrp="1"/>
          </p:cNvSpPr>
          <p:nvPr>
            <p:ph type="ftr" sz="quarter" idx="11"/>
          </p:nvPr>
        </p:nvSpPr>
        <p:spPr/>
        <p:txBody>
          <a:bodyPr/>
          <a:lstStyle/>
          <a:p>
            <a:r>
              <a:rPr lang="en-US"/>
              <a:t>Document Title</a:t>
            </a:r>
          </a:p>
        </p:txBody>
      </p:sp>
      <p:sp>
        <p:nvSpPr>
          <p:cNvPr id="10" name="Slide Number Placeholder 9">
            <a:extLst>
              <a:ext uri="{FF2B5EF4-FFF2-40B4-BE49-F238E27FC236}">
                <a16:creationId xmlns:a16="http://schemas.microsoft.com/office/drawing/2014/main" id="{575194DF-99B9-484E-B2FD-69F7877A5209}"/>
              </a:ext>
            </a:extLst>
          </p:cNvPr>
          <p:cNvSpPr>
            <a:spLocks noGrp="1"/>
          </p:cNvSpPr>
          <p:nvPr>
            <p:ph type="sldNum" sz="quarter" idx="12"/>
          </p:nvPr>
        </p:nvSpPr>
        <p:spPr/>
        <p:txBody>
          <a:bodyPr/>
          <a:lstStyle/>
          <a:p>
            <a:fld id="{0F408A5D-059A-A247-8344-29C129C8EF29}" type="slidenum">
              <a:rPr lang="en-US" smtClean="0"/>
              <a:t>‹#›</a:t>
            </a:fld>
            <a:endParaRPr lang="en-US"/>
          </a:p>
        </p:txBody>
      </p:sp>
    </p:spTree>
    <p:extLst>
      <p:ext uri="{BB962C8B-B14F-4D97-AF65-F5344CB8AC3E}">
        <p14:creationId xmlns:p14="http://schemas.microsoft.com/office/powerpoint/2010/main" val="55272499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4F76-AF8A-314A-8B05-7E9E2B528FA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0F8F598-D65A-DF43-A53B-C54AE57A6A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CA1790-4832-A64D-A01A-3C3E57669EB5}"/>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FD5BB6-193F-B34E-9884-12552D786A5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4ADE333-2DB9-2940-BB65-68C125593CDC}"/>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7516C295-4C34-3E49-9663-F94D634C6D40}"/>
              </a:ext>
            </a:extLst>
          </p:cNvPr>
          <p:cNvSpPr>
            <a:spLocks noGrp="1"/>
          </p:cNvSpPr>
          <p:nvPr>
            <p:ph type="ftr" sz="quarter" idx="11"/>
          </p:nvPr>
        </p:nvSpPr>
        <p:spPr/>
        <p:txBody>
          <a:bodyPr/>
          <a:lstStyle/>
          <a:p>
            <a:r>
              <a:rPr lang="en-US"/>
              <a:t>Document Title</a:t>
            </a:r>
          </a:p>
        </p:txBody>
      </p:sp>
      <p:sp>
        <p:nvSpPr>
          <p:cNvPr id="12" name="Slide Number Placeholder 11">
            <a:extLst>
              <a:ext uri="{FF2B5EF4-FFF2-40B4-BE49-F238E27FC236}">
                <a16:creationId xmlns:a16="http://schemas.microsoft.com/office/drawing/2014/main" id="{6E9E1A2A-F71F-D84E-9BB6-C3F977B57BE4}"/>
              </a:ext>
            </a:extLst>
          </p:cNvPr>
          <p:cNvSpPr>
            <a:spLocks noGrp="1"/>
          </p:cNvSpPr>
          <p:nvPr>
            <p:ph type="sldNum" sz="quarter" idx="12"/>
          </p:nvPr>
        </p:nvSpPr>
        <p:spPr/>
        <p:txBody>
          <a:bodyPr/>
          <a:lstStyle/>
          <a:p>
            <a:fld id="{0F408A5D-059A-A247-8344-29C129C8EF29}" type="slidenum">
              <a:rPr lang="en-US" smtClean="0"/>
              <a:t>‹#›</a:t>
            </a:fld>
            <a:endParaRPr lang="en-US"/>
          </a:p>
        </p:txBody>
      </p:sp>
    </p:spTree>
    <p:extLst>
      <p:ext uri="{BB962C8B-B14F-4D97-AF65-F5344CB8AC3E}">
        <p14:creationId xmlns:p14="http://schemas.microsoft.com/office/powerpoint/2010/main" val="139266089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73A52-2D72-504C-8315-DDE9EF5082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Footer Placeholder 6">
            <a:extLst>
              <a:ext uri="{FF2B5EF4-FFF2-40B4-BE49-F238E27FC236}">
                <a16:creationId xmlns:a16="http://schemas.microsoft.com/office/drawing/2014/main" id="{40E4E35C-0EA5-E64B-962F-22874275001D}"/>
              </a:ext>
            </a:extLst>
          </p:cNvPr>
          <p:cNvSpPr>
            <a:spLocks noGrp="1"/>
          </p:cNvSpPr>
          <p:nvPr>
            <p:ph type="ftr" sz="quarter" idx="11"/>
          </p:nvPr>
        </p:nvSpPr>
        <p:spPr/>
        <p:txBody>
          <a:bodyPr/>
          <a:lstStyle/>
          <a:p>
            <a:r>
              <a:rPr lang="en-US"/>
              <a:t>Document Title</a:t>
            </a:r>
          </a:p>
        </p:txBody>
      </p:sp>
      <p:sp>
        <p:nvSpPr>
          <p:cNvPr id="8" name="Slide Number Placeholder 7">
            <a:extLst>
              <a:ext uri="{FF2B5EF4-FFF2-40B4-BE49-F238E27FC236}">
                <a16:creationId xmlns:a16="http://schemas.microsoft.com/office/drawing/2014/main" id="{C940A6AF-2583-B146-A921-C354741E07F4}"/>
              </a:ext>
            </a:extLst>
          </p:cNvPr>
          <p:cNvSpPr>
            <a:spLocks noGrp="1"/>
          </p:cNvSpPr>
          <p:nvPr>
            <p:ph type="sldNum" sz="quarter" idx="12"/>
          </p:nvPr>
        </p:nvSpPr>
        <p:spPr/>
        <p:txBody>
          <a:bodyPr/>
          <a:lstStyle/>
          <a:p>
            <a:fld id="{0F408A5D-059A-A247-8344-29C129C8EF29}" type="slidenum">
              <a:rPr lang="en-US" smtClean="0"/>
              <a:t>‹#›</a:t>
            </a:fld>
            <a:endParaRPr lang="en-US"/>
          </a:p>
        </p:txBody>
      </p:sp>
    </p:spTree>
    <p:extLst>
      <p:ext uri="{BB962C8B-B14F-4D97-AF65-F5344CB8AC3E}">
        <p14:creationId xmlns:p14="http://schemas.microsoft.com/office/powerpoint/2010/main" val="1145212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DDA9E6DF-C45D-D341-8CD4-66D7C21FD5E8}"/>
              </a:ext>
            </a:extLst>
          </p:cNvPr>
          <p:cNvSpPr>
            <a:spLocks noGrp="1"/>
          </p:cNvSpPr>
          <p:nvPr>
            <p:ph idx="1"/>
          </p:nvPr>
        </p:nvSpPr>
        <p:spPr>
          <a:xfrm>
            <a:off x="838200" y="1825625"/>
            <a:ext cx="10515600" cy="4351338"/>
          </a:xfrm>
          <a:prstGeom prst="rect">
            <a:avLst/>
          </a:prstGeom>
        </p:spPr>
        <p:txBody>
          <a:bodyPr/>
          <a:lstStyle>
            <a:lvl1pPr marL="0" indent="0">
              <a:spcBef>
                <a:spcPts val="1600"/>
              </a:spcBef>
              <a:buNone/>
              <a:defRPr/>
            </a:lvl1pPr>
            <a:lvl2pPr marL="457200" indent="0">
              <a:spcBef>
                <a:spcPts val="1100"/>
              </a:spcBef>
              <a:buClr>
                <a:schemeClr val="accent3"/>
              </a:buClr>
              <a:buNone/>
              <a:defRPr/>
            </a:lvl2pPr>
            <a:lvl3pPr marL="914400" indent="0">
              <a:spcBef>
                <a:spcPts val="1100"/>
              </a:spcBef>
              <a:buClr>
                <a:schemeClr val="tx2"/>
              </a:buClr>
              <a:buNone/>
              <a:defRPr/>
            </a:lvl3pPr>
            <a:lvl4pPr marL="1371600" indent="0">
              <a:spcBef>
                <a:spcPts val="1100"/>
              </a:spcBef>
              <a:buClr>
                <a:schemeClr val="bg2">
                  <a:lumMod val="25000"/>
                </a:schemeClr>
              </a:buClr>
              <a:buNone/>
              <a:defRPr/>
            </a:lvl4pPr>
            <a:lvl5pPr marL="1828800" indent="0">
              <a:spcBef>
                <a:spcPts val="1100"/>
              </a:spcBef>
              <a:buClr>
                <a:schemeClr val="bg2">
                  <a:lumMod val="25000"/>
                </a:schemeClr>
              </a:buClr>
              <a:buNone/>
              <a:defRPr/>
            </a:lvl5pPr>
          </a:lstStyle>
          <a:p>
            <a:pPr lvl="0"/>
            <a:r>
              <a:rPr lang="en-US"/>
              <a:t>Edit Master text styles</a:t>
            </a:r>
          </a:p>
        </p:txBody>
      </p:sp>
      <p:sp>
        <p:nvSpPr>
          <p:cNvPr id="3" name="Footer Placeholder 2">
            <a:extLst>
              <a:ext uri="{FF2B5EF4-FFF2-40B4-BE49-F238E27FC236}">
                <a16:creationId xmlns:a16="http://schemas.microsoft.com/office/drawing/2014/main" id="{3661952D-288C-0244-AF97-004A46479DD4}"/>
              </a:ext>
            </a:extLst>
          </p:cNvPr>
          <p:cNvSpPr>
            <a:spLocks noGrp="1"/>
          </p:cNvSpPr>
          <p:nvPr>
            <p:ph type="ftr" sz="quarter" idx="11"/>
          </p:nvPr>
        </p:nvSpPr>
        <p:spPr/>
        <p:txBody>
          <a:bodyPr/>
          <a:lstStyle/>
          <a:p>
            <a:r>
              <a:rPr lang="en-US"/>
              <a:t>Document Title</a:t>
            </a:r>
          </a:p>
        </p:txBody>
      </p:sp>
      <p:sp>
        <p:nvSpPr>
          <p:cNvPr id="4" name="Slide Number Placeholder 3">
            <a:extLst>
              <a:ext uri="{FF2B5EF4-FFF2-40B4-BE49-F238E27FC236}">
                <a16:creationId xmlns:a16="http://schemas.microsoft.com/office/drawing/2014/main" id="{B9955E07-C33D-7D45-AD5F-44FE4742C4EB}"/>
              </a:ext>
            </a:extLst>
          </p:cNvPr>
          <p:cNvSpPr>
            <a:spLocks noGrp="1"/>
          </p:cNvSpPr>
          <p:nvPr>
            <p:ph type="sldNum" sz="quarter" idx="12"/>
          </p:nvPr>
        </p:nvSpPr>
        <p:spPr/>
        <p:txBody>
          <a:bodyPr/>
          <a:lstStyle/>
          <a:p>
            <a:fld id="{0F408A5D-059A-A247-8344-29C129C8EF29}" type="slidenum">
              <a:rPr lang="en-US" smtClean="0"/>
              <a:t>‹#›</a:t>
            </a:fld>
            <a:endParaRPr lang="en-US"/>
          </a:p>
        </p:txBody>
      </p:sp>
    </p:spTree>
    <p:extLst>
      <p:ext uri="{BB962C8B-B14F-4D97-AF65-F5344CB8AC3E}">
        <p14:creationId xmlns:p14="http://schemas.microsoft.com/office/powerpoint/2010/main" val="361165115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0D6D8F-B1D3-FA4A-9E16-E45F5D59EF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D0F05931-36CF-BD4A-BA02-41FF3A41C9E5}"/>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9091326-D4DF-4A44-A729-97FEF6FEDD55}"/>
              </a:ext>
            </a:extLst>
          </p:cNvPr>
          <p:cNvSpPr>
            <a:spLocks noGrp="1"/>
          </p:cNvSpPr>
          <p:nvPr>
            <p:ph type="ftr" sz="quarter" idx="3"/>
          </p:nvPr>
        </p:nvSpPr>
        <p:spPr>
          <a:xfrm>
            <a:off x="1292202" y="6532831"/>
            <a:ext cx="4052882" cy="317852"/>
          </a:xfrm>
          <a:prstGeom prst="rect">
            <a:avLst/>
          </a:prstGeom>
        </p:spPr>
        <p:txBody>
          <a:bodyPr vert="horz" lIns="91440" tIns="45720" rIns="91440" bIns="45720" rtlCol="0" anchor="t" anchorCtr="0"/>
          <a:lstStyle>
            <a:lvl1pPr algn="ctr">
              <a:defRPr sz="1200">
                <a:solidFill>
                  <a:schemeClr val="bg2">
                    <a:lumMod val="50000"/>
                  </a:schemeClr>
                </a:solidFill>
              </a:defRPr>
            </a:lvl1pPr>
          </a:lstStyle>
          <a:p>
            <a:r>
              <a:rPr lang="en-US"/>
              <a:t>Document Title</a:t>
            </a:r>
          </a:p>
        </p:txBody>
      </p:sp>
      <p:sp>
        <p:nvSpPr>
          <p:cNvPr id="6" name="Slide Number Placeholder 5">
            <a:extLst>
              <a:ext uri="{FF2B5EF4-FFF2-40B4-BE49-F238E27FC236}">
                <a16:creationId xmlns:a16="http://schemas.microsoft.com/office/drawing/2014/main" id="{55BF853C-E04D-9A4E-A9E5-C2414B839946}"/>
              </a:ext>
            </a:extLst>
          </p:cNvPr>
          <p:cNvSpPr>
            <a:spLocks noGrp="1"/>
          </p:cNvSpPr>
          <p:nvPr>
            <p:ph type="sldNum" sz="quarter" idx="4"/>
          </p:nvPr>
        </p:nvSpPr>
        <p:spPr>
          <a:xfrm>
            <a:off x="11353799" y="6532831"/>
            <a:ext cx="626163" cy="317851"/>
          </a:xfrm>
          <a:prstGeom prst="rect">
            <a:avLst/>
          </a:prstGeom>
        </p:spPr>
        <p:txBody>
          <a:bodyPr vert="horz" lIns="91440" tIns="45720" rIns="91440" bIns="45720" rtlCol="0" anchor="t" anchorCtr="0"/>
          <a:lstStyle>
            <a:lvl1pPr algn="r">
              <a:defRPr sz="1000">
                <a:solidFill>
                  <a:schemeClr val="tx2"/>
                </a:solidFill>
              </a:defRPr>
            </a:lvl1pPr>
          </a:lstStyle>
          <a:p>
            <a:fld id="{0F408A5D-059A-A247-8344-29C129C8EF29}" type="slidenum">
              <a:rPr lang="en-US" smtClean="0"/>
              <a:t>‹#›</a:t>
            </a:fld>
            <a:endParaRPr lang="en-US"/>
          </a:p>
        </p:txBody>
      </p:sp>
      <p:pic>
        <p:nvPicPr>
          <p:cNvPr id="10" name="Picture 9">
            <a:extLst>
              <a:ext uri="{FF2B5EF4-FFF2-40B4-BE49-F238E27FC236}">
                <a16:creationId xmlns:a16="http://schemas.microsoft.com/office/drawing/2014/main" id="{B88F8C66-7A30-6D43-94F4-A2A315E28EC7}"/>
              </a:ext>
            </a:extLst>
          </p:cNvPr>
          <p:cNvPicPr>
            <a:picLocks noChangeAspect="1"/>
          </p:cNvPicPr>
          <p:nvPr userDrawn="1"/>
        </p:nvPicPr>
        <p:blipFill>
          <a:blip r:embed="rId18"/>
          <a:stretch>
            <a:fillRect/>
          </a:stretch>
        </p:blipFill>
        <p:spPr>
          <a:xfrm>
            <a:off x="11582226" y="149141"/>
            <a:ext cx="414328" cy="756947"/>
          </a:xfrm>
          <a:prstGeom prst="rect">
            <a:avLst/>
          </a:prstGeom>
        </p:spPr>
      </p:pic>
      <p:pic>
        <p:nvPicPr>
          <p:cNvPr id="32" name="Picture 31">
            <a:extLst>
              <a:ext uri="{FF2B5EF4-FFF2-40B4-BE49-F238E27FC236}">
                <a16:creationId xmlns:a16="http://schemas.microsoft.com/office/drawing/2014/main" id="{DA5D38A6-7E75-1647-BF52-44A75C978B11}"/>
              </a:ext>
            </a:extLst>
          </p:cNvPr>
          <p:cNvPicPr>
            <a:picLocks noChangeAspect="1"/>
          </p:cNvPicPr>
          <p:nvPr userDrawn="1"/>
        </p:nvPicPr>
        <p:blipFill>
          <a:blip r:embed="rId19"/>
          <a:stretch>
            <a:fillRect/>
          </a:stretch>
        </p:blipFill>
        <p:spPr>
          <a:xfrm>
            <a:off x="317451" y="6532831"/>
            <a:ext cx="815840" cy="339933"/>
          </a:xfrm>
          <a:prstGeom prst="rect">
            <a:avLst/>
          </a:prstGeom>
        </p:spPr>
      </p:pic>
      <p:sp>
        <p:nvSpPr>
          <p:cNvPr id="33" name="Rectangle 32">
            <a:extLst>
              <a:ext uri="{FF2B5EF4-FFF2-40B4-BE49-F238E27FC236}">
                <a16:creationId xmlns:a16="http://schemas.microsoft.com/office/drawing/2014/main" id="{05F6A309-F3AB-E848-A606-843297B5CA2E}"/>
              </a:ext>
            </a:extLst>
          </p:cNvPr>
          <p:cNvSpPr/>
          <p:nvPr userDrawn="1"/>
        </p:nvSpPr>
        <p:spPr>
          <a:xfrm>
            <a:off x="5565913" y="6559544"/>
            <a:ext cx="5787887" cy="303282"/>
          </a:xfrm>
          <a:prstGeom prst="rect">
            <a:avLst/>
          </a:prstGeom>
          <a:gradFill>
            <a:gsLst>
              <a:gs pos="74000">
                <a:srgbClr val="C0E8EB"/>
              </a:gs>
              <a:gs pos="54000">
                <a:srgbClr val="80D1D6"/>
              </a:gs>
              <a:gs pos="0">
                <a:schemeClr val="accent5"/>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4227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9" r:id="rId4"/>
    <p:sldLayoutId id="2147483651" r:id="rId5"/>
    <p:sldLayoutId id="2147483652" r:id="rId6"/>
    <p:sldLayoutId id="2147483653" r:id="rId7"/>
    <p:sldLayoutId id="2147483654" r:id="rId8"/>
    <p:sldLayoutId id="2147483658" r:id="rId9"/>
    <p:sldLayoutId id="2147483656" r:id="rId10"/>
    <p:sldLayoutId id="2147483657" r:id="rId11"/>
    <p:sldLayoutId id="2147483655" r:id="rId12"/>
    <p:sldLayoutId id="2147483661" r:id="rId13"/>
    <p:sldLayoutId id="2147483662" r:id="rId14"/>
    <p:sldLayoutId id="2147483663" r:id="rId15"/>
    <p:sldLayoutId id="2147483664" r:id="rId16"/>
  </p:sldLayoutIdLst>
  <p:transition/>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600"/>
        </a:spcBef>
        <a:buClr>
          <a:schemeClr val="accent1"/>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11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1100"/>
        </a:spcBef>
        <a:buClr>
          <a:schemeClr val="tx2"/>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1100"/>
        </a:spcBef>
        <a:buClr>
          <a:schemeClr val="accent1"/>
        </a:buClr>
        <a:buSzPct val="90000"/>
        <a:buFont typeface="Courier New" panose="02070309020205020404" pitchFamily="49" charset="0"/>
        <a:buChar char="o"/>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1100"/>
        </a:spcBef>
        <a:buFont typeface="System Font Regular"/>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tags" Target="../tags/tag52.xml"/><Relationship Id="rId7" Type="http://schemas.openxmlformats.org/officeDocument/2006/relationships/notesSlide" Target="../notesSlides/notesSlide10.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Layout" Target="../slideLayouts/slideLayout2.xml"/><Relationship Id="rId5" Type="http://schemas.openxmlformats.org/officeDocument/2006/relationships/tags" Target="../tags/tag54.xml"/><Relationship Id="rId4" Type="http://schemas.openxmlformats.org/officeDocument/2006/relationships/tags" Target="../tags/tag53.xml"/></Relationships>
</file>

<file path=ppt/slides/_rels/slide11.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13.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58.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tags" Target="../tags/tag61.xml"/><Relationship Id="rId7" Type="http://schemas.openxmlformats.org/officeDocument/2006/relationships/notesSlide" Target="../notesSlides/notesSlide12.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Layout" Target="../slideLayouts/slideLayout2.xml"/><Relationship Id="rId5" Type="http://schemas.openxmlformats.org/officeDocument/2006/relationships/tags" Target="../tags/tag63.xml"/><Relationship Id="rId4" Type="http://schemas.openxmlformats.org/officeDocument/2006/relationships/tags" Target="../tags/tag62.xml"/></Relationships>
</file>

<file path=ppt/slides/_rels/slide1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19.jpeg"/><Relationship Id="rId5" Type="http://schemas.openxmlformats.org/officeDocument/2006/relationships/notesSlide" Target="../notesSlides/notesSlide13.xml"/><Relationship Id="rId4"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tags" Target="../tags/tag69.xml"/><Relationship Id="rId7" Type="http://schemas.openxmlformats.org/officeDocument/2006/relationships/image" Target="../media/image20.jpe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tags" Target="../tags/tag70.xml"/></Relationships>
</file>

<file path=ppt/slides/_rels/slide15.xml.rels><?xml version="1.0" encoding="UTF-8" standalone="yes"?>
<Relationships xmlns="http://schemas.openxmlformats.org/package/2006/relationships"><Relationship Id="rId3" Type="http://schemas.openxmlformats.org/officeDocument/2006/relationships/tags" Target="../tags/tag73.xml"/><Relationship Id="rId7" Type="http://schemas.openxmlformats.org/officeDocument/2006/relationships/notesSlide" Target="../notesSlides/notesSlide15.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slideLayout" Target="../slideLayouts/slideLayout4.xml"/><Relationship Id="rId5" Type="http://schemas.openxmlformats.org/officeDocument/2006/relationships/tags" Target="../tags/tag75.xml"/><Relationship Id="rId4" Type="http://schemas.openxmlformats.org/officeDocument/2006/relationships/tags" Target="../tags/tag74.xml"/></Relationships>
</file>

<file path=ppt/slides/_rels/slide16.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81.xml"/><Relationship Id="rId7" Type="http://schemas.openxmlformats.org/officeDocument/2006/relationships/notesSlide" Target="../notesSlides/notesSlide17.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slideLayout" Target="../slideLayouts/slideLayout2.xml"/><Relationship Id="rId5" Type="http://schemas.openxmlformats.org/officeDocument/2006/relationships/tags" Target="../tags/tag83.xml"/><Relationship Id="rId4" Type="http://schemas.openxmlformats.org/officeDocument/2006/relationships/tags" Target="../tags/tag82.xml"/></Relationships>
</file>

<file path=ppt/slides/_rels/slide18.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8.xml"/></Relationships>
</file>

<file path=ppt/slides/_rels/slide20.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tags" Target="../tags/tag93.xml"/></Relationships>
</file>

<file path=ppt/slides/_rels/slide21.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22.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tags" Target="../tags/tag102.xml"/><Relationship Id="rId7" Type="http://schemas.openxmlformats.org/officeDocument/2006/relationships/image" Target="../media/image23.pn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tags" Target="../tags/tag103.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tags" Target="../tags/tag106.xml"/><Relationship Id="rId7" Type="http://schemas.openxmlformats.org/officeDocument/2006/relationships/diagramData" Target="../diagrams/data1.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notesSlide" Target="../notesSlides/notesSlide24.xml"/><Relationship Id="rId11" Type="http://schemas.microsoft.com/office/2007/relationships/diagramDrawing" Target="../diagrams/drawing1.xml"/><Relationship Id="rId5" Type="http://schemas.openxmlformats.org/officeDocument/2006/relationships/slideLayout" Target="../slideLayouts/slideLayout2.xml"/><Relationship Id="rId10" Type="http://schemas.openxmlformats.org/officeDocument/2006/relationships/diagramColors" Target="../diagrams/colors1.xml"/><Relationship Id="rId4" Type="http://schemas.openxmlformats.org/officeDocument/2006/relationships/tags" Target="../tags/tag107.xml"/><Relationship Id="rId9"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openxmlformats.org/officeDocument/2006/relationships/tags" Target="../tags/tag110.xml"/><Relationship Id="rId7"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image" Target="../media/image23.png"/><Relationship Id="rId5" Type="http://schemas.openxmlformats.org/officeDocument/2006/relationships/tags" Target="../tags/tag112.xml"/><Relationship Id="rId10" Type="http://schemas.openxmlformats.org/officeDocument/2006/relationships/hyperlink" Target="https://www.jmmnews.com/pluralism-and-marketing-theory-thought-and-practice/" TargetMode="External"/><Relationship Id="rId4" Type="http://schemas.openxmlformats.org/officeDocument/2006/relationships/tags" Target="../tags/tag111.xml"/><Relationship Id="rId9"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tags" Target="../tags/tag116.xml"/><Relationship Id="rId7" Type="http://schemas.openxmlformats.org/officeDocument/2006/relationships/notesSlide" Target="../notesSlides/notesSlide26.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slideLayout" Target="../slideLayouts/slideLayout4.xml"/><Relationship Id="rId5" Type="http://schemas.openxmlformats.org/officeDocument/2006/relationships/tags" Target="../tags/tag118.xml"/><Relationship Id="rId4" Type="http://schemas.openxmlformats.org/officeDocument/2006/relationships/tags" Target="../tags/tag117.xml"/></Relationships>
</file>

<file path=ppt/slides/_rels/slide2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121.xml"/><Relationship Id="rId7" Type="http://schemas.openxmlformats.org/officeDocument/2006/relationships/notesSlide" Target="../notesSlides/notesSlide27.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Layout" Target="../slideLayouts/slideLayout8.xml"/><Relationship Id="rId5" Type="http://schemas.openxmlformats.org/officeDocument/2006/relationships/tags" Target="../tags/tag123.xml"/><Relationship Id="rId4" Type="http://schemas.openxmlformats.org/officeDocument/2006/relationships/tags" Target="../tags/tag122.xml"/><Relationship Id="rId9" Type="http://schemas.openxmlformats.org/officeDocument/2006/relationships/hyperlink" Target="https://carolahand.wordpress.com/2017/12/16/reflections-from-a-past-december/" TargetMode="External"/></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8.xml"/><Relationship Id="rId3" Type="http://schemas.openxmlformats.org/officeDocument/2006/relationships/tags" Target="../tags/tag126.xml"/><Relationship Id="rId7" Type="http://schemas.openxmlformats.org/officeDocument/2006/relationships/slideLayout" Target="../slideLayouts/slideLayout2.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10" Type="http://schemas.openxmlformats.org/officeDocument/2006/relationships/hyperlink" Target="http://www.maggiehosmcgrane.com/2010/10/what-does-inquiry-look-like.html" TargetMode="External"/><Relationship Id="rId4" Type="http://schemas.openxmlformats.org/officeDocument/2006/relationships/tags" Target="../tags/tag127.xml"/><Relationship Id="rId9" Type="http://schemas.openxmlformats.org/officeDocument/2006/relationships/image" Target="../media/image26.jpe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32.xml"/><Relationship Id="rId7" Type="http://schemas.openxmlformats.org/officeDocument/2006/relationships/slideLayout" Target="../slideLayouts/slideLayout2.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tags" Target="../tags/tag135.xml"/><Relationship Id="rId5" Type="http://schemas.openxmlformats.org/officeDocument/2006/relationships/tags" Target="../tags/tag134.xml"/><Relationship Id="rId10" Type="http://schemas.openxmlformats.org/officeDocument/2006/relationships/hyperlink" Target="http://aliem.com/making-your-match-rank-list" TargetMode="External"/><Relationship Id="rId4" Type="http://schemas.openxmlformats.org/officeDocument/2006/relationships/tags" Target="../tags/tag133.xml"/><Relationship Id="rId9"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12.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38.xml"/><Relationship Id="rId7" Type="http://schemas.openxmlformats.org/officeDocument/2006/relationships/slideLayout" Target="../slideLayouts/slideLayout2.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tags" Target="../tags/tag141.xml"/><Relationship Id="rId5" Type="http://schemas.openxmlformats.org/officeDocument/2006/relationships/tags" Target="../tags/tag140.xml"/><Relationship Id="rId10" Type="http://schemas.openxmlformats.org/officeDocument/2006/relationships/hyperlink" Target="http://level343.com/2016/04/11/marketing-just-another-word-manipulation/" TargetMode="External"/><Relationship Id="rId4" Type="http://schemas.openxmlformats.org/officeDocument/2006/relationships/tags" Target="../tags/tag139.xml"/><Relationship Id="rId9" Type="http://schemas.openxmlformats.org/officeDocument/2006/relationships/image" Target="../media/image28.jpeg"/></Relationships>
</file>

<file path=ppt/slides/_rels/slide31.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hyperlink" Target="http://investigacao-filosofica.blogspot.com/2012/03/essay-prize-in-informal-logiccritical.html" TargetMode="External"/><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image" Target="../media/image29.jpe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notesSlide" Target="../notesSlides/notesSlide31.xml"/><Relationship Id="rId5" Type="http://schemas.openxmlformats.org/officeDocument/2006/relationships/tags" Target="../tags/tag146.xml"/><Relationship Id="rId10" Type="http://schemas.openxmlformats.org/officeDocument/2006/relationships/slideLayout" Target="../slideLayouts/slideLayout8.xml"/><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image" Target="../media/image30.jpeg"/></Relationships>
</file>

<file path=ppt/slides/_rels/slide3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tags" Target="../tags/tag153.xml"/><Relationship Id="rId7" Type="http://schemas.openxmlformats.org/officeDocument/2006/relationships/notesSlide" Target="../notesSlides/notesSlide32.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slideLayout" Target="../slideLayouts/slideLayout8.xml"/><Relationship Id="rId5" Type="http://schemas.openxmlformats.org/officeDocument/2006/relationships/tags" Target="../tags/tag155.xml"/><Relationship Id="rId4" Type="http://schemas.openxmlformats.org/officeDocument/2006/relationships/tags" Target="../tags/tag154.xml"/><Relationship Id="rId9" Type="http://schemas.openxmlformats.org/officeDocument/2006/relationships/hyperlink" Target="https://laymanointing.wordpress.com/2014/11/07/four-days-late-but-hes-still-on-time/" TargetMode="Externa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158.xml"/><Relationship Id="rId7" Type="http://schemas.openxmlformats.org/officeDocument/2006/relationships/slideLayout" Target="../slideLayouts/slideLayout2.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tags" Target="../tags/tag161.xml"/><Relationship Id="rId5" Type="http://schemas.openxmlformats.org/officeDocument/2006/relationships/tags" Target="../tags/tag160.xml"/><Relationship Id="rId10" Type="http://schemas.openxmlformats.org/officeDocument/2006/relationships/hyperlink" Target="http://missbsresources.com/18-teaching-and-learning/77-leadership-what-it-means-to-me" TargetMode="External"/><Relationship Id="rId4" Type="http://schemas.openxmlformats.org/officeDocument/2006/relationships/tags" Target="../tags/tag159.xml"/><Relationship Id="rId9" Type="http://schemas.openxmlformats.org/officeDocument/2006/relationships/image" Target="../media/image32.png"/></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164.xml"/><Relationship Id="rId7" Type="http://schemas.openxmlformats.org/officeDocument/2006/relationships/image" Target="../media/image33.pn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notesSlide" Target="../notesSlides/notesSlide34.xml"/><Relationship Id="rId5" Type="http://schemas.openxmlformats.org/officeDocument/2006/relationships/slideLayout" Target="../slideLayouts/slideLayout16.xml"/><Relationship Id="rId4" Type="http://schemas.openxmlformats.org/officeDocument/2006/relationships/tags" Target="../tags/tag165.xml"/></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168.xml"/><Relationship Id="rId7" Type="http://schemas.openxmlformats.org/officeDocument/2006/relationships/slideLayout" Target="../slideLayouts/slideLayout2.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image" Target="../media/image23.png"/><Relationship Id="rId5" Type="http://schemas.openxmlformats.org/officeDocument/2006/relationships/tags" Target="../tags/tag170.xml"/><Relationship Id="rId10" Type="http://schemas.openxmlformats.org/officeDocument/2006/relationships/hyperlink" Target="https://www.jmmnews.com/pluralism-and-marketing-theory-thought-and-practice/" TargetMode="External"/><Relationship Id="rId4" Type="http://schemas.openxmlformats.org/officeDocument/2006/relationships/tags" Target="../tags/tag169.xml"/><Relationship Id="rId9" Type="http://schemas.openxmlformats.org/officeDocument/2006/relationships/image" Target="../media/image24.jpeg"/></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174.xml"/><Relationship Id="rId7" Type="http://schemas.openxmlformats.org/officeDocument/2006/relationships/notesSlide" Target="../notesSlides/notesSlide36.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slideLayout" Target="../slideLayouts/slideLayout2.xml"/><Relationship Id="rId5" Type="http://schemas.openxmlformats.org/officeDocument/2006/relationships/tags" Target="../tags/tag176.xml"/><Relationship Id="rId4" Type="http://schemas.openxmlformats.org/officeDocument/2006/relationships/tags" Target="../tags/tag175.xml"/><Relationship Id="rId9" Type="http://schemas.openxmlformats.org/officeDocument/2006/relationships/hyperlink" Target="http://www.pngall.com/light-bulb-png" TargetMode="External"/></Relationships>
</file>

<file path=ppt/slides/_rels/slide37.xml.rels><?xml version="1.0" encoding="UTF-8" standalone="yes"?>
<Relationships xmlns="http://schemas.openxmlformats.org/package/2006/relationships"><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s://www.tandfonline.com/doi/abs/10.1080/0142159X.2018.1474191" TargetMode="External"/><Relationship Id="rId3" Type="http://schemas.openxmlformats.org/officeDocument/2006/relationships/tags" Target="../tags/tag182.xml"/><Relationship Id="rId7" Type="http://schemas.openxmlformats.org/officeDocument/2006/relationships/notesSlide" Target="../notesSlides/notesSlide38.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slideLayout" Target="../slideLayouts/slideLayout2.xml"/><Relationship Id="rId5" Type="http://schemas.openxmlformats.org/officeDocument/2006/relationships/tags" Target="../tags/tag184.xml"/><Relationship Id="rId4" Type="http://schemas.openxmlformats.org/officeDocument/2006/relationships/tags" Target="../tags/tag183.xml"/></Relationships>
</file>

<file path=ppt/slides/_rels/slide39.xml.rels><?xml version="1.0" encoding="UTF-8" standalone="yes"?>
<Relationships xmlns="http://schemas.openxmlformats.org/package/2006/relationships"><Relationship Id="rId3" Type="http://schemas.openxmlformats.org/officeDocument/2006/relationships/tags" Target="../tags/tag187.xml"/><Relationship Id="rId7" Type="http://schemas.openxmlformats.org/officeDocument/2006/relationships/notesSlide" Target="../notesSlides/notesSlide39.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slideLayout" Target="../slideLayouts/slideLayout2.xml"/><Relationship Id="rId5" Type="http://schemas.openxmlformats.org/officeDocument/2006/relationships/tags" Target="../tags/tag189.xml"/><Relationship Id="rId4" Type="http://schemas.openxmlformats.org/officeDocument/2006/relationships/tags" Target="../tags/tag188.xml"/></Relationships>
</file>

<file path=ppt/slides/_rels/slide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16.xml"/></Relationships>
</file>

<file path=ppt/slides/_rels/slide40.xml.rels><?xml version="1.0" encoding="UTF-8" standalone="yes"?>
<Relationships xmlns="http://schemas.openxmlformats.org/package/2006/relationships"><Relationship Id="rId3" Type="http://schemas.openxmlformats.org/officeDocument/2006/relationships/tags" Target="../tags/tag192.xml"/><Relationship Id="rId7" Type="http://schemas.openxmlformats.org/officeDocument/2006/relationships/notesSlide" Target="../notesSlides/notesSlide40.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slideLayout" Target="../slideLayouts/slideLayout2.xml"/><Relationship Id="rId5" Type="http://schemas.openxmlformats.org/officeDocument/2006/relationships/tags" Target="../tags/tag194.xml"/><Relationship Id="rId4" Type="http://schemas.openxmlformats.org/officeDocument/2006/relationships/tags" Target="../tags/tag193.xml"/></Relationships>
</file>

<file path=ppt/slides/_rels/slide41.xml.rels><?xml version="1.0" encoding="UTF-8" standalone="yes"?>
<Relationships xmlns="http://schemas.openxmlformats.org/package/2006/relationships"><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notesSlide" Target="../notesSlides/notesSlide41.xml"/><Relationship Id="rId5" Type="http://schemas.openxmlformats.org/officeDocument/2006/relationships/slideLayout" Target="../slideLayouts/slideLayout13.xml"/><Relationship Id="rId4" Type="http://schemas.openxmlformats.org/officeDocument/2006/relationships/tags" Target="../tags/tag198.xml"/></Relationships>
</file>

<file path=ppt/slides/_rels/slide5.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tags" Target="../tags/tag35.xml"/><Relationship Id="rId18" Type="http://schemas.openxmlformats.org/officeDocument/2006/relationships/slideLayout" Target="../slideLayouts/slideLayout2.xml"/><Relationship Id="rId26" Type="http://schemas.openxmlformats.org/officeDocument/2006/relationships/image" Target="../media/image14.jpeg"/><Relationship Id="rId3" Type="http://schemas.openxmlformats.org/officeDocument/2006/relationships/tags" Target="../tags/tag25.xml"/><Relationship Id="rId21" Type="http://schemas.openxmlformats.org/officeDocument/2006/relationships/image" Target="../media/image9.jpeg"/><Relationship Id="rId7" Type="http://schemas.openxmlformats.org/officeDocument/2006/relationships/tags" Target="../tags/tag29.xml"/><Relationship Id="rId12" Type="http://schemas.openxmlformats.org/officeDocument/2006/relationships/tags" Target="../tags/tag34.xml"/><Relationship Id="rId17" Type="http://schemas.openxmlformats.org/officeDocument/2006/relationships/tags" Target="../tags/tag39.xml"/><Relationship Id="rId25" Type="http://schemas.openxmlformats.org/officeDocument/2006/relationships/image" Target="../media/image13.png"/><Relationship Id="rId2" Type="http://schemas.openxmlformats.org/officeDocument/2006/relationships/tags" Target="../tags/tag24.xml"/><Relationship Id="rId16" Type="http://schemas.openxmlformats.org/officeDocument/2006/relationships/tags" Target="../tags/tag38.xml"/><Relationship Id="rId20" Type="http://schemas.openxmlformats.org/officeDocument/2006/relationships/image" Target="../media/image8.jpeg"/><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tags" Target="../tags/tag33.xml"/><Relationship Id="rId24" Type="http://schemas.openxmlformats.org/officeDocument/2006/relationships/image" Target="../media/image12.jpeg"/><Relationship Id="rId5" Type="http://schemas.openxmlformats.org/officeDocument/2006/relationships/tags" Target="../tags/tag27.xml"/><Relationship Id="rId15" Type="http://schemas.openxmlformats.org/officeDocument/2006/relationships/tags" Target="../tags/tag37.xml"/><Relationship Id="rId23" Type="http://schemas.openxmlformats.org/officeDocument/2006/relationships/image" Target="../media/image11.jpeg"/><Relationship Id="rId10" Type="http://schemas.openxmlformats.org/officeDocument/2006/relationships/tags" Target="../tags/tag32.xml"/><Relationship Id="rId19" Type="http://schemas.openxmlformats.org/officeDocument/2006/relationships/notesSlide" Target="../notesSlides/notesSlide7.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tags" Target="../tags/tag36.xml"/><Relationship Id="rId22"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15.jpe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43.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46.xml"/><Relationship Id="rId7"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custDataLst>
              <p:tags r:id="rId2"/>
            </p:custDataLst>
          </p:nvPr>
        </p:nvSpPr>
        <p:spPr>
          <a:xfrm>
            <a:off x="6043354" y="2352427"/>
            <a:ext cx="5652926" cy="1014298"/>
          </a:xfrm>
        </p:spPr>
        <p:txBody>
          <a:bodyPr/>
          <a:lstStyle/>
          <a:p>
            <a:r>
              <a:rPr lang="en-US" sz="3700" dirty="0" err="1"/>
              <a:t>Déroulement</a:t>
            </a:r>
            <a:r>
              <a:rPr lang="en-US" sz="3700" dirty="0"/>
              <a:t> </a:t>
            </a:r>
            <a:r>
              <a:rPr lang="en-US" sz="3700" dirty="0" err="1"/>
              <a:t>d’une</a:t>
            </a:r>
            <a:r>
              <a:rPr lang="en-US" sz="3700" dirty="0"/>
              <a:t> </a:t>
            </a:r>
            <a:r>
              <a:rPr lang="en-US" sz="3700" dirty="0" err="1"/>
              <a:t>réunion</a:t>
            </a:r>
            <a:endParaRPr lang="en-US" sz="3700" dirty="0"/>
          </a:p>
          <a:p>
            <a:r>
              <a:rPr lang="en-US" sz="3700" dirty="0"/>
              <a:t>d’un </a:t>
            </a:r>
            <a:r>
              <a:rPr lang="en-US" sz="3700" dirty="0" err="1"/>
              <a:t>comité</a:t>
            </a:r>
            <a:r>
              <a:rPr lang="en-US" sz="3700" dirty="0"/>
              <a:t> de </a:t>
            </a:r>
            <a:r>
              <a:rPr lang="en-US" sz="3700" dirty="0" err="1"/>
              <a:t>compétence</a:t>
            </a:r>
            <a:endParaRPr lang="en-US" sz="3700" dirty="0"/>
          </a:p>
          <a:p>
            <a:endParaRPr lang="en-US" sz="3700" dirty="0"/>
          </a:p>
        </p:txBody>
      </p:sp>
    </p:spTree>
    <p:custDataLst>
      <p:tags r:id="rId1"/>
    </p:custDataLst>
    <p:extLst>
      <p:ext uri="{BB962C8B-B14F-4D97-AF65-F5344CB8AC3E}">
        <p14:creationId xmlns:p14="http://schemas.microsoft.com/office/powerpoint/2010/main" val="291873986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708AB2-465D-4950-829D-3689A32F34C9}"/>
              </a:ext>
            </a:extLst>
          </p:cNvPr>
          <p:cNvSpPr>
            <a:spLocks noGrp="1"/>
          </p:cNvSpPr>
          <p:nvPr>
            <p:ph type="sldNum" sz="quarter" idx="12"/>
            <p:custDataLst>
              <p:tags r:id="rId2"/>
            </p:custDataLst>
          </p:nvPr>
        </p:nvSpPr>
        <p:spPr>
          <a:xfrm>
            <a:off x="8610600" y="6356350"/>
            <a:ext cx="2743200" cy="365125"/>
          </a:xfrm>
        </p:spPr>
        <p:txBody>
          <a:bodyPr vert="horz" lIns="121917" tIns="60958" rIns="121917" bIns="60958" rtlCol="0" anchor="ctr">
            <a:normAutofit/>
          </a:bodyPr>
          <a:lstStyle/>
          <a:p>
            <a:pPr>
              <a:lnSpc>
                <a:spcPct val="90000"/>
              </a:lnSpc>
              <a:spcAft>
                <a:spcPts val="800"/>
              </a:spcAft>
            </a:pPr>
            <a:fld id="{2066355A-084C-D24E-9AD2-7E4FC41EA627}" type="slidenum">
              <a:rPr lang="en-US">
                <a:solidFill>
                  <a:srgbClr val="FFFFFF"/>
                </a:solidFill>
              </a:rPr>
              <a:pPr>
                <a:lnSpc>
                  <a:spcPct val="90000"/>
                </a:lnSpc>
                <a:spcAft>
                  <a:spcPts val="800"/>
                </a:spcAft>
              </a:pPr>
              <a:t>10</a:t>
            </a:fld>
            <a:endParaRPr lang="en-US">
              <a:solidFill>
                <a:srgbClr val="FFFFFF"/>
              </a:solidFill>
            </a:endParaRPr>
          </a:p>
        </p:txBody>
      </p:sp>
      <p:pic>
        <p:nvPicPr>
          <p:cNvPr id="9" name="Content Placeholder 8">
            <a:extLst>
              <a:ext uri="{FF2B5EF4-FFF2-40B4-BE49-F238E27FC236}">
                <a16:creationId xmlns:a16="http://schemas.microsoft.com/office/drawing/2014/main" id="{61794639-79E6-4531-BC13-B8585C91CDD1}"/>
              </a:ext>
            </a:extLst>
          </p:cNvPr>
          <p:cNvPicPr>
            <a:picLocks noGrp="1" noChangeAspect="1"/>
          </p:cNvPicPr>
          <p:nvPr>
            <p:ph idx="1"/>
            <p:custDataLst>
              <p:tags r:id="rId3"/>
            </p:custDataLst>
          </p:nvPr>
        </p:nvPicPr>
        <p:blipFill>
          <a:blip r:embed="rId8"/>
          <a:stretch>
            <a:fillRect/>
          </a:stretch>
        </p:blipFill>
        <p:spPr>
          <a:xfrm>
            <a:off x="5890350" y="1253331"/>
            <a:ext cx="5440500" cy="4351338"/>
          </a:xfrm>
        </p:spPr>
      </p:pic>
      <p:sp>
        <p:nvSpPr>
          <p:cNvPr id="10" name="Content Placeholder 6">
            <a:extLst>
              <a:ext uri="{FF2B5EF4-FFF2-40B4-BE49-F238E27FC236}">
                <a16:creationId xmlns:a16="http://schemas.microsoft.com/office/drawing/2014/main" id="{DA6A46DA-4109-43FC-86AE-261F0A0712AC}"/>
              </a:ext>
            </a:extLst>
          </p:cNvPr>
          <p:cNvSpPr txBox="1"/>
          <p:nvPr>
            <p:custDataLst>
              <p:tags r:id="rId4"/>
            </p:custDataLst>
          </p:nvPr>
        </p:nvSpPr>
        <p:spPr>
          <a:xfrm>
            <a:off x="861150" y="2063431"/>
            <a:ext cx="4457610" cy="2310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600"/>
              </a:spcBef>
              <a:buClr>
                <a:schemeClr val="accent1"/>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11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1100"/>
              </a:spcBef>
              <a:buClr>
                <a:schemeClr val="tx2"/>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1100"/>
              </a:spcBef>
              <a:buClr>
                <a:schemeClr val="accent1"/>
              </a:buClr>
              <a:buSzPct val="90000"/>
              <a:buFont typeface="Courier New" panose="02070309020205020404" pitchFamily="49" charset="0"/>
              <a:buChar char="o"/>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1100"/>
              </a:spcBef>
              <a:buClr>
                <a:schemeClr val="bg2">
                  <a:lumMod val="25000"/>
                </a:schemeClr>
              </a:buClr>
              <a:buFont typeface="System Font Regular"/>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262626"/>
                </a:solidFill>
              </a:rPr>
              <a:t>Lena Headey (alias Cersei Lannister)</a:t>
            </a:r>
            <a:endParaRPr lang="en-US" sz="4800" b="1" dirty="0">
              <a:solidFill>
                <a:schemeClr val="tx1">
                  <a:lumMod val="75000"/>
                  <a:lumOff val="25000"/>
                </a:schemeClr>
              </a:solidFill>
            </a:endParaRPr>
          </a:p>
        </p:txBody>
      </p:sp>
      <p:sp>
        <p:nvSpPr>
          <p:cNvPr id="11" name="TextBox 10">
            <a:extLst>
              <a:ext uri="{FF2B5EF4-FFF2-40B4-BE49-F238E27FC236}">
                <a16:creationId xmlns:a16="http://schemas.microsoft.com/office/drawing/2014/main" id="{667863ED-01C8-4457-A7ED-947F437B2813}"/>
              </a:ext>
            </a:extLst>
          </p:cNvPr>
          <p:cNvSpPr txBox="1"/>
          <p:nvPr>
            <p:custDataLst>
              <p:tags r:id="rId5"/>
            </p:custDataLst>
          </p:nvPr>
        </p:nvSpPr>
        <p:spPr>
          <a:xfrm>
            <a:off x="4864998" y="5751101"/>
            <a:ext cx="6990397" cy="338554"/>
          </a:xfrm>
          <a:prstGeom prst="rect">
            <a:avLst/>
          </a:prstGeom>
          <a:noFill/>
        </p:spPr>
        <p:txBody>
          <a:bodyPr wrap="square" rtlCol="0">
            <a:spAutoFit/>
          </a:bodyPr>
          <a:lstStyle/>
          <a:p>
            <a:pPr algn="ctr"/>
            <a:r>
              <a:rPr lang="en-US" sz="1600"/>
              <a:t>Attribution-NonCommercial-NoDerivs 2.0 Generic (CC BY-NC-ND 2.0)</a:t>
            </a:r>
            <a:endParaRPr lang="en-US" sz="1500"/>
          </a:p>
        </p:txBody>
      </p:sp>
    </p:spTree>
    <p:custDataLst>
      <p:tags r:id="rId1"/>
    </p:custDataLst>
    <p:extLst>
      <p:ext uri="{BB962C8B-B14F-4D97-AF65-F5344CB8AC3E}">
        <p14:creationId xmlns:p14="http://schemas.microsoft.com/office/powerpoint/2010/main" val="201374019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45997C-1A0B-4CEF-BB94-20832228F4A1}"/>
              </a:ext>
            </a:extLst>
          </p:cNvPr>
          <p:cNvPicPr>
            <a:picLocks noChangeAspect="1"/>
          </p:cNvPicPr>
          <p:nvPr>
            <p:custDataLst>
              <p:tags r:id="rId2"/>
            </p:custDataLst>
          </p:nvPr>
        </p:nvPicPr>
        <p:blipFill>
          <a:blip r:embed="rId7"/>
          <a:stretch>
            <a:fillRect/>
          </a:stretch>
        </p:blipFill>
        <p:spPr>
          <a:xfrm>
            <a:off x="6259441" y="1027906"/>
            <a:ext cx="4443767" cy="4800600"/>
          </a:xfrm>
          <a:prstGeom prst="rect">
            <a:avLst/>
          </a:prstGeom>
        </p:spPr>
      </p:pic>
      <p:sp>
        <p:nvSpPr>
          <p:cNvPr id="14" name="Content Placeholder 6">
            <a:extLst>
              <a:ext uri="{FF2B5EF4-FFF2-40B4-BE49-F238E27FC236}">
                <a16:creationId xmlns:a16="http://schemas.microsoft.com/office/drawing/2014/main" id="{81CAC2F7-8686-41DC-BF10-4270C23C37E9}"/>
              </a:ext>
            </a:extLst>
          </p:cNvPr>
          <p:cNvSpPr txBox="1"/>
          <p:nvPr>
            <p:custDataLst>
              <p:tags r:id="rId3"/>
            </p:custDataLst>
          </p:nvPr>
        </p:nvSpPr>
        <p:spPr>
          <a:xfrm>
            <a:off x="861150" y="2063431"/>
            <a:ext cx="4114800" cy="2310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600"/>
              </a:spcBef>
              <a:buClr>
                <a:schemeClr val="accent1"/>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11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1100"/>
              </a:spcBef>
              <a:buClr>
                <a:schemeClr val="tx2"/>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1100"/>
              </a:spcBef>
              <a:buClr>
                <a:schemeClr val="accent1"/>
              </a:buClr>
              <a:buSzPct val="90000"/>
              <a:buFont typeface="Courier New" panose="02070309020205020404" pitchFamily="49" charset="0"/>
              <a:buChar char="o"/>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1100"/>
              </a:spcBef>
              <a:buClr>
                <a:schemeClr val="bg2">
                  <a:lumMod val="25000"/>
                </a:schemeClr>
              </a:buClr>
              <a:buFont typeface="System Font Regular"/>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tx1">
                    <a:lumMod val="75000"/>
                    <a:lumOff val="25000"/>
                  </a:schemeClr>
                </a:solidFill>
              </a:rPr>
              <a:t>Kenny McCormick (South Park)</a:t>
            </a:r>
          </a:p>
        </p:txBody>
      </p:sp>
      <p:sp>
        <p:nvSpPr>
          <p:cNvPr id="12" name="Rectangle 11">
            <a:extLst>
              <a:ext uri="{FF2B5EF4-FFF2-40B4-BE49-F238E27FC236}">
                <a16:creationId xmlns:a16="http://schemas.microsoft.com/office/drawing/2014/main" id="{F89BB59A-0182-4A39-84E6-A755C444BC19}"/>
              </a:ext>
            </a:extLst>
          </p:cNvPr>
          <p:cNvSpPr/>
          <p:nvPr>
            <p:custDataLst>
              <p:tags r:id="rId4"/>
            </p:custDataLst>
          </p:nvPr>
        </p:nvSpPr>
        <p:spPr>
          <a:xfrm>
            <a:off x="5654040" y="5990088"/>
            <a:ext cx="6537960" cy="323165"/>
          </a:xfrm>
          <a:prstGeom prst="rect">
            <a:avLst/>
          </a:prstGeom>
        </p:spPr>
        <p:txBody>
          <a:bodyPr wrap="square">
            <a:spAutoFit/>
          </a:bodyPr>
          <a:lstStyle/>
          <a:p>
            <a:r>
              <a:rPr lang="en-US" sz="1500"/>
              <a:t>Creative Commons 4.0 BY-NC (https://creativecommons.org/licenses/by-nc/4.0/)</a:t>
            </a:r>
          </a:p>
        </p:txBody>
      </p:sp>
    </p:spTree>
    <p:custDataLst>
      <p:tags r:id="rId1"/>
    </p:custDataLst>
    <p:extLst>
      <p:ext uri="{BB962C8B-B14F-4D97-AF65-F5344CB8AC3E}">
        <p14:creationId xmlns:p14="http://schemas.microsoft.com/office/powerpoint/2010/main" val="183566711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1D15CD-7E20-4164-883F-F16388E6F0B8}"/>
              </a:ext>
            </a:extLst>
          </p:cNvPr>
          <p:cNvSpPr>
            <a:spLocks noGrp="1"/>
          </p:cNvSpPr>
          <p:nvPr>
            <p:ph type="title"/>
            <p:custDataLst>
              <p:tags r:id="rId2"/>
            </p:custDataLst>
          </p:nvPr>
        </p:nvSpPr>
        <p:spPr/>
        <p:txBody>
          <a:bodyPr vert="horz" lIns="121917" tIns="60958" rIns="121917" bIns="60958" rtlCol="0" anchor="b">
            <a:normAutofit/>
          </a:bodyPr>
          <a:lstStyle/>
          <a:p>
            <a:pPr algn="ctr" defTabSz="1219170"/>
            <a:r>
              <a:rPr lang="en-US" sz="4800">
                <a:solidFill>
                  <a:srgbClr val="FFFFFF"/>
                </a:solidFill>
              </a:rPr>
              <a:t>Walt Disney</a:t>
            </a:r>
          </a:p>
        </p:txBody>
      </p:sp>
      <p:sp>
        <p:nvSpPr>
          <p:cNvPr id="3" name="Slide Number Placeholder 2">
            <a:extLst>
              <a:ext uri="{FF2B5EF4-FFF2-40B4-BE49-F238E27FC236}">
                <a16:creationId xmlns:a16="http://schemas.microsoft.com/office/drawing/2014/main" id="{3F9C586B-A8BF-46F8-8CDA-7613E730810F}"/>
              </a:ext>
            </a:extLst>
          </p:cNvPr>
          <p:cNvSpPr>
            <a:spLocks noGrp="1"/>
          </p:cNvSpPr>
          <p:nvPr>
            <p:ph type="sldNum" sz="quarter" idx="12"/>
            <p:custDataLst>
              <p:tags r:id="rId3"/>
            </p:custDataLst>
          </p:nvPr>
        </p:nvSpPr>
        <p:spPr/>
        <p:txBody>
          <a:bodyPr vert="horz" lIns="121917" tIns="60958" rIns="121917" bIns="60958" rtlCol="0" anchor="ctr">
            <a:normAutofit/>
          </a:bodyPr>
          <a:lstStyle/>
          <a:p>
            <a:pPr defTabSz="1219170">
              <a:lnSpc>
                <a:spcPct val="90000"/>
              </a:lnSpc>
              <a:spcAft>
                <a:spcPts val="800"/>
              </a:spcAft>
            </a:pPr>
            <a:fld id="{2066355A-084C-D24E-9AD2-7E4FC41EA627}" type="slidenum">
              <a:rPr lang="en-US">
                <a:solidFill>
                  <a:srgbClr val="595959"/>
                </a:solidFill>
              </a:rPr>
              <a:pPr defTabSz="1219170">
                <a:lnSpc>
                  <a:spcPct val="90000"/>
                </a:lnSpc>
                <a:spcAft>
                  <a:spcPts val="800"/>
                </a:spcAft>
              </a:pPr>
              <a:t>12</a:t>
            </a:fld>
            <a:endParaRPr lang="en-US">
              <a:solidFill>
                <a:srgbClr val="595959"/>
              </a:solidFill>
            </a:endParaRPr>
          </a:p>
        </p:txBody>
      </p:sp>
      <p:pic>
        <p:nvPicPr>
          <p:cNvPr id="6" name="Picture 5">
            <a:extLst>
              <a:ext uri="{FF2B5EF4-FFF2-40B4-BE49-F238E27FC236}">
                <a16:creationId xmlns:a16="http://schemas.microsoft.com/office/drawing/2014/main" id="{D8994235-CA90-4567-88FE-9CFD5CD45447}"/>
              </a:ext>
            </a:extLst>
          </p:cNvPr>
          <p:cNvPicPr>
            <a:picLocks noChangeAspect="1"/>
          </p:cNvPicPr>
          <p:nvPr>
            <p:custDataLst>
              <p:tags r:id="rId4"/>
            </p:custDataLst>
          </p:nvPr>
        </p:nvPicPr>
        <p:blipFill>
          <a:blip r:embed="rId8"/>
          <a:stretch>
            <a:fillRect/>
          </a:stretch>
        </p:blipFill>
        <p:spPr>
          <a:xfrm>
            <a:off x="6278880" y="1009621"/>
            <a:ext cx="4306871" cy="4838758"/>
          </a:xfrm>
          <a:prstGeom prst="rect">
            <a:avLst/>
          </a:prstGeom>
        </p:spPr>
      </p:pic>
      <p:sp>
        <p:nvSpPr>
          <p:cNvPr id="11" name="Content Placeholder 6">
            <a:extLst>
              <a:ext uri="{FF2B5EF4-FFF2-40B4-BE49-F238E27FC236}">
                <a16:creationId xmlns:a16="http://schemas.microsoft.com/office/drawing/2014/main" id="{E5EB00B0-9C50-4E11-B4C3-0EA916B0C059}"/>
              </a:ext>
            </a:extLst>
          </p:cNvPr>
          <p:cNvSpPr txBox="1"/>
          <p:nvPr>
            <p:custDataLst>
              <p:tags r:id="rId5"/>
            </p:custDataLst>
          </p:nvPr>
        </p:nvSpPr>
        <p:spPr>
          <a:xfrm>
            <a:off x="861150" y="2063431"/>
            <a:ext cx="4114800" cy="2310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600"/>
              </a:spcBef>
              <a:buClr>
                <a:schemeClr val="accent1"/>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11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1100"/>
              </a:spcBef>
              <a:buClr>
                <a:schemeClr val="tx2"/>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1100"/>
              </a:spcBef>
              <a:buClr>
                <a:schemeClr val="accent1"/>
              </a:buClr>
              <a:buSzPct val="90000"/>
              <a:buFont typeface="Courier New" panose="02070309020205020404" pitchFamily="49" charset="0"/>
              <a:buChar char="o"/>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1100"/>
              </a:spcBef>
              <a:buClr>
                <a:schemeClr val="bg2">
                  <a:lumMod val="25000"/>
                </a:schemeClr>
              </a:buClr>
              <a:buFont typeface="System Font Regular"/>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4800" b="1">
              <a:solidFill>
                <a:schemeClr val="tx1">
                  <a:lumMod val="75000"/>
                  <a:lumOff val="25000"/>
                </a:schemeClr>
              </a:solidFill>
            </a:endParaRPr>
          </a:p>
          <a:p>
            <a:pPr marL="0" indent="0" algn="ctr">
              <a:buNone/>
            </a:pPr>
            <a:r>
              <a:rPr lang="en-US" sz="4800" b="1">
                <a:solidFill>
                  <a:schemeClr val="tx1">
                    <a:lumMod val="75000"/>
                    <a:lumOff val="25000"/>
                  </a:schemeClr>
                </a:solidFill>
              </a:rPr>
              <a:t>Walt Disney</a:t>
            </a:r>
          </a:p>
        </p:txBody>
      </p:sp>
    </p:spTree>
    <p:custDataLst>
      <p:tags r:id="rId1"/>
    </p:custDataLst>
    <p:extLst>
      <p:ext uri="{BB962C8B-B14F-4D97-AF65-F5344CB8AC3E}">
        <p14:creationId xmlns:p14="http://schemas.microsoft.com/office/powerpoint/2010/main" val="236531278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4575F0-7A30-4737-98AB-DC0C6A22850B}"/>
              </a:ext>
            </a:extLst>
          </p:cNvPr>
          <p:cNvPicPr>
            <a:picLocks noChangeAspect="1"/>
          </p:cNvPicPr>
          <p:nvPr>
            <p:custDataLst>
              <p:tags r:id="rId2"/>
            </p:custDataLst>
          </p:nvPr>
        </p:nvPicPr>
        <p:blipFill>
          <a:blip r:embed="rId6"/>
          <a:srcRect t="15112"/>
          <a:stretch>
            <a:fillRect/>
          </a:stretch>
        </p:blipFill>
        <p:spPr>
          <a:xfrm>
            <a:off x="6071421" y="518160"/>
            <a:ext cx="5092065" cy="5821680"/>
          </a:xfrm>
          <a:prstGeom prst="rect">
            <a:avLst/>
          </a:prstGeom>
        </p:spPr>
      </p:pic>
      <p:sp>
        <p:nvSpPr>
          <p:cNvPr id="7" name="Content Placeholder 6">
            <a:extLst>
              <a:ext uri="{FF2B5EF4-FFF2-40B4-BE49-F238E27FC236}">
                <a16:creationId xmlns:a16="http://schemas.microsoft.com/office/drawing/2014/main" id="{EF5D621E-499A-498E-AA8A-984DE7C46BBD}"/>
              </a:ext>
            </a:extLst>
          </p:cNvPr>
          <p:cNvSpPr txBox="1"/>
          <p:nvPr>
            <p:custDataLst>
              <p:tags r:id="rId3"/>
            </p:custDataLst>
          </p:nvPr>
        </p:nvSpPr>
        <p:spPr>
          <a:xfrm>
            <a:off x="861150" y="2063431"/>
            <a:ext cx="4114800" cy="29254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600"/>
              </a:spcBef>
              <a:buClr>
                <a:schemeClr val="accent1"/>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11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1100"/>
              </a:spcBef>
              <a:buClr>
                <a:schemeClr val="tx2"/>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1100"/>
              </a:spcBef>
              <a:buClr>
                <a:schemeClr val="accent1"/>
              </a:buClr>
              <a:buSzPct val="90000"/>
              <a:buFont typeface="Courier New" panose="02070309020205020404" pitchFamily="49" charset="0"/>
              <a:buChar char="o"/>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1100"/>
              </a:spcBef>
              <a:buClr>
                <a:schemeClr val="bg2">
                  <a:lumMod val="25000"/>
                </a:schemeClr>
              </a:buClr>
              <a:buFont typeface="System Font Regular"/>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t>Maurice</a:t>
            </a:r>
            <a:br>
              <a:rPr lang="en-US" sz="4800" b="1" dirty="0"/>
            </a:br>
            <a:r>
              <a:rPr lang="en-US" sz="4800" b="1" dirty="0"/>
              <a:t>« Rocket » Richard</a:t>
            </a:r>
            <a:endParaRPr lang="en-US" sz="4800" b="1" dirty="0">
              <a:solidFill>
                <a:schemeClr val="tx1">
                  <a:lumMod val="75000"/>
                  <a:lumOff val="25000"/>
                </a:schemeClr>
              </a:solidFill>
            </a:endParaRPr>
          </a:p>
        </p:txBody>
      </p:sp>
    </p:spTree>
    <p:custDataLst>
      <p:tags r:id="rId1"/>
    </p:custDataLst>
    <p:extLst>
      <p:ext uri="{BB962C8B-B14F-4D97-AF65-F5344CB8AC3E}">
        <p14:creationId xmlns:p14="http://schemas.microsoft.com/office/powerpoint/2010/main" val="388870349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6A0E586-AD57-4F9C-8D77-64727407A6B5}"/>
              </a:ext>
            </a:extLst>
          </p:cNvPr>
          <p:cNvPicPr>
            <a:picLocks noGrp="1" noChangeAspect="1"/>
          </p:cNvPicPr>
          <p:nvPr>
            <p:ph idx="1"/>
            <p:custDataLst>
              <p:tags r:id="rId2"/>
            </p:custDataLst>
          </p:nvPr>
        </p:nvPicPr>
        <p:blipFill>
          <a:blip r:embed="rId7"/>
          <a:stretch>
            <a:fillRect/>
          </a:stretch>
        </p:blipFill>
        <p:spPr>
          <a:xfrm>
            <a:off x="6827521" y="770265"/>
            <a:ext cx="3794760" cy="5261367"/>
          </a:xfrm>
        </p:spPr>
      </p:pic>
      <p:sp>
        <p:nvSpPr>
          <p:cNvPr id="8" name="Content Placeholder 6">
            <a:extLst>
              <a:ext uri="{FF2B5EF4-FFF2-40B4-BE49-F238E27FC236}">
                <a16:creationId xmlns:a16="http://schemas.microsoft.com/office/drawing/2014/main" id="{DC2E249B-D82D-47FE-9B17-C5BC584FA47D}"/>
              </a:ext>
            </a:extLst>
          </p:cNvPr>
          <p:cNvSpPr txBox="1"/>
          <p:nvPr>
            <p:custDataLst>
              <p:tags r:id="rId3"/>
            </p:custDataLst>
          </p:nvPr>
        </p:nvSpPr>
        <p:spPr>
          <a:xfrm>
            <a:off x="761661" y="2490151"/>
            <a:ext cx="5112930" cy="2310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600"/>
              </a:spcBef>
              <a:buClr>
                <a:schemeClr val="accent1"/>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11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1100"/>
              </a:spcBef>
              <a:buClr>
                <a:schemeClr val="tx2"/>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1100"/>
              </a:spcBef>
              <a:buClr>
                <a:schemeClr val="accent1"/>
              </a:buClr>
              <a:buSzPct val="90000"/>
              <a:buFont typeface="Courier New" panose="02070309020205020404" pitchFamily="49" charset="0"/>
              <a:buChar char="o"/>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1100"/>
              </a:spcBef>
              <a:buClr>
                <a:schemeClr val="bg2">
                  <a:lumMod val="25000"/>
                </a:schemeClr>
              </a:buClr>
              <a:buFont typeface="System Font Regular"/>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t>Freddie Mercury</a:t>
            </a:r>
            <a:endParaRPr lang="en-US" sz="4800" b="1">
              <a:solidFill>
                <a:schemeClr val="tx1">
                  <a:lumMod val="75000"/>
                  <a:lumOff val="25000"/>
                </a:schemeClr>
              </a:solidFill>
            </a:endParaRPr>
          </a:p>
        </p:txBody>
      </p:sp>
      <p:sp>
        <p:nvSpPr>
          <p:cNvPr id="9" name="Rectangle 8">
            <a:extLst>
              <a:ext uri="{FF2B5EF4-FFF2-40B4-BE49-F238E27FC236}">
                <a16:creationId xmlns:a16="http://schemas.microsoft.com/office/drawing/2014/main" id="{36C67500-7252-4E4E-A441-5860D81B986D}"/>
              </a:ext>
            </a:extLst>
          </p:cNvPr>
          <p:cNvSpPr/>
          <p:nvPr>
            <p:custDataLst>
              <p:tags r:id="rId4"/>
            </p:custDataLst>
          </p:nvPr>
        </p:nvSpPr>
        <p:spPr>
          <a:xfrm>
            <a:off x="5532120" y="6145570"/>
            <a:ext cx="6964680" cy="323165"/>
          </a:xfrm>
          <a:prstGeom prst="rect">
            <a:avLst/>
          </a:prstGeom>
        </p:spPr>
        <p:txBody>
          <a:bodyPr wrap="square">
            <a:spAutoFit/>
          </a:bodyPr>
          <a:lstStyle/>
          <a:p>
            <a:r>
              <a:rPr lang="en-US" sz="1500"/>
              <a:t>Attribution 2.0 Generic (CC BY 2.0) (https://creativecommons.org/licenses/by/2.0/)</a:t>
            </a:r>
          </a:p>
        </p:txBody>
      </p:sp>
    </p:spTree>
    <p:custDataLst>
      <p:tags r:id="rId1"/>
    </p:custDataLst>
    <p:extLst>
      <p:ext uri="{BB962C8B-B14F-4D97-AF65-F5344CB8AC3E}">
        <p14:creationId xmlns:p14="http://schemas.microsoft.com/office/powerpoint/2010/main" val="136727768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884C0F-1AB7-42AD-85D2-FA4573D5E100}"/>
              </a:ext>
            </a:extLst>
          </p:cNvPr>
          <p:cNvSpPr>
            <a:spLocks noGrp="1"/>
          </p:cNvSpPr>
          <p:nvPr>
            <p:ph type="title"/>
            <p:custDataLst>
              <p:tags r:id="rId2"/>
            </p:custDataLst>
          </p:nvPr>
        </p:nvSpPr>
        <p:spPr/>
        <p:txBody>
          <a:bodyPr/>
          <a:lstStyle/>
          <a:p>
            <a:r>
              <a:rPr lang="en-US"/>
              <a:t>Déroulement d’une réunion </a:t>
            </a:r>
          </a:p>
        </p:txBody>
      </p:sp>
      <p:sp>
        <p:nvSpPr>
          <p:cNvPr id="7" name="Text Placeholder 6">
            <a:extLst>
              <a:ext uri="{FF2B5EF4-FFF2-40B4-BE49-F238E27FC236}">
                <a16:creationId xmlns:a16="http://schemas.microsoft.com/office/drawing/2014/main" id="{CE09A524-C736-4518-BDF6-F4EE986EF5E1}"/>
              </a:ext>
            </a:extLst>
          </p:cNvPr>
          <p:cNvSpPr>
            <a:spLocks noGrp="1"/>
          </p:cNvSpPr>
          <p:nvPr>
            <p:ph type="body" idx="1"/>
            <p:custDataLst>
              <p:tags r:id="rId3"/>
            </p:custDataLst>
          </p:nvPr>
        </p:nvSpPr>
        <p:spPr/>
        <p:txBody>
          <a:bodyPr/>
          <a:lstStyle/>
          <a:p>
            <a:endParaRPr lang="en-US"/>
          </a:p>
        </p:txBody>
      </p:sp>
      <p:sp>
        <p:nvSpPr>
          <p:cNvPr id="4" name="Footer Placeholder 3">
            <a:extLst>
              <a:ext uri="{FF2B5EF4-FFF2-40B4-BE49-F238E27FC236}">
                <a16:creationId xmlns:a16="http://schemas.microsoft.com/office/drawing/2014/main" id="{4A873444-23C1-4BE6-9044-621901E62F02}"/>
              </a:ext>
            </a:extLst>
          </p:cNvPr>
          <p:cNvSpPr>
            <a:spLocks noGrp="1"/>
          </p:cNvSpPr>
          <p:nvPr>
            <p:ph type="ftr" sz="quarter" idx="11"/>
            <p:custDataLst>
              <p:tags r:id="rId4"/>
            </p:custDataLst>
          </p:nvPr>
        </p:nvSpPr>
        <p:spPr/>
        <p:txBody>
          <a:bodyPr/>
          <a:lstStyle/>
          <a:p>
            <a:r>
              <a:rPr lang="en-US"/>
              <a:t>Document Title</a:t>
            </a:r>
          </a:p>
        </p:txBody>
      </p:sp>
      <p:sp>
        <p:nvSpPr>
          <p:cNvPr id="5" name="Slide Number Placeholder 4">
            <a:extLst>
              <a:ext uri="{FF2B5EF4-FFF2-40B4-BE49-F238E27FC236}">
                <a16:creationId xmlns:a16="http://schemas.microsoft.com/office/drawing/2014/main" id="{DA86A2E7-8649-4FC8-B072-C874380D330A}"/>
              </a:ext>
            </a:extLst>
          </p:cNvPr>
          <p:cNvSpPr>
            <a:spLocks noGrp="1"/>
          </p:cNvSpPr>
          <p:nvPr>
            <p:ph type="sldNum" sz="quarter" idx="12"/>
            <p:custDataLst>
              <p:tags r:id="rId5"/>
            </p:custDataLst>
          </p:nvPr>
        </p:nvSpPr>
        <p:spPr/>
        <p:txBody>
          <a:bodyPr/>
          <a:lstStyle/>
          <a:p>
            <a:fld id="{0F408A5D-059A-A247-8344-29C129C8EF29}" type="slidenum">
              <a:rPr lang="en-US" smtClean="0"/>
              <a:t>15</a:t>
            </a:fld>
            <a:endParaRPr lang="en-US"/>
          </a:p>
        </p:txBody>
      </p:sp>
    </p:spTree>
    <p:custDataLst>
      <p:tags r:id="rId1"/>
    </p:custDataLst>
    <p:extLst>
      <p:ext uri="{BB962C8B-B14F-4D97-AF65-F5344CB8AC3E}">
        <p14:creationId xmlns:p14="http://schemas.microsoft.com/office/powerpoint/2010/main" val="40112552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F4341-F627-4EFC-9481-0B24E839D1EC}"/>
              </a:ext>
            </a:extLst>
          </p:cNvPr>
          <p:cNvSpPr>
            <a:spLocks noGrp="1"/>
          </p:cNvSpPr>
          <p:nvPr>
            <p:ph type="title"/>
            <p:custDataLst>
              <p:tags r:id="rId2"/>
            </p:custDataLst>
          </p:nvPr>
        </p:nvSpPr>
        <p:spPr>
          <a:xfrm>
            <a:off x="838200" y="365125"/>
            <a:ext cx="10515600" cy="1325564"/>
          </a:xfrm>
        </p:spPr>
        <p:txBody>
          <a:bodyPr>
            <a:normAutofit/>
          </a:bodyPr>
          <a:lstStyle/>
          <a:p>
            <a:r>
              <a:rPr lang="en-US" dirty="0" err="1"/>
              <a:t>Enchaînement</a:t>
            </a:r>
            <a:r>
              <a:rPr lang="en-US" dirty="0"/>
              <a:t> des </a:t>
            </a:r>
            <a:r>
              <a:rPr lang="en-US" dirty="0" err="1"/>
              <a:t>réunions</a:t>
            </a:r>
            <a:r>
              <a:rPr lang="en-US" dirty="0"/>
              <a:t> du </a:t>
            </a:r>
            <a:r>
              <a:rPr lang="en-US" dirty="0" err="1"/>
              <a:t>comité</a:t>
            </a:r>
            <a:r>
              <a:rPr lang="en-US" dirty="0"/>
              <a:t> de </a:t>
            </a:r>
            <a:r>
              <a:rPr lang="en-US" dirty="0" err="1"/>
              <a:t>compétence</a:t>
            </a:r>
            <a:r>
              <a:rPr lang="en-US" dirty="0"/>
              <a:t> </a:t>
            </a:r>
          </a:p>
        </p:txBody>
      </p:sp>
      <p:sp>
        <p:nvSpPr>
          <p:cNvPr id="3" name="Content Placeholder 2">
            <a:extLst>
              <a:ext uri="{FF2B5EF4-FFF2-40B4-BE49-F238E27FC236}">
                <a16:creationId xmlns:a16="http://schemas.microsoft.com/office/drawing/2014/main" id="{8232AAF2-8CE0-42DC-B4C3-1DD7836CC86B}"/>
              </a:ext>
            </a:extLst>
          </p:cNvPr>
          <p:cNvSpPr>
            <a:spLocks noGrp="1"/>
          </p:cNvSpPr>
          <p:nvPr>
            <p:ph idx="1"/>
            <p:custDataLst>
              <p:tags r:id="rId3"/>
            </p:custDataLst>
          </p:nvPr>
        </p:nvSpPr>
        <p:spPr>
          <a:xfrm>
            <a:off x="838200" y="1825624"/>
            <a:ext cx="6326173" cy="4351339"/>
          </a:xfrm>
        </p:spPr>
        <p:txBody>
          <a:bodyPr>
            <a:noAutofit/>
          </a:bodyPr>
          <a:lstStyle/>
          <a:p>
            <a:pPr>
              <a:lnSpc>
                <a:spcPct val="120000"/>
              </a:lnSpc>
            </a:pPr>
            <a:r>
              <a:rPr lang="en-US"/>
              <a:t>Examiner et réviser l’ordre du jour</a:t>
            </a:r>
          </a:p>
          <a:p>
            <a:pPr>
              <a:lnSpc>
                <a:spcPct val="120000"/>
              </a:lnSpc>
            </a:pPr>
            <a:r>
              <a:rPr lang="en-US"/>
              <a:t>Si possible, faire en sorte que les réunions concordent avec :</a:t>
            </a:r>
          </a:p>
          <a:p>
            <a:pPr lvl="1">
              <a:lnSpc>
                <a:spcPct val="120000"/>
              </a:lnSpc>
            </a:pPr>
            <a:r>
              <a:rPr lang="en-US"/>
              <a:t>le passage des résidents à la prochaine étape de leur formation</a:t>
            </a:r>
          </a:p>
          <a:p>
            <a:pPr lvl="1">
              <a:lnSpc>
                <a:spcPct val="120000"/>
              </a:lnSpc>
            </a:pPr>
            <a:r>
              <a:rPr lang="en-US"/>
              <a:t>les évaluations sommatives</a:t>
            </a:r>
          </a:p>
          <a:p>
            <a:pPr lvl="1">
              <a:lnSpc>
                <a:spcPct val="120000"/>
              </a:lnSpc>
            </a:pPr>
            <a:r>
              <a:rPr lang="en-US"/>
              <a:t>les réunions du CPR </a:t>
            </a:r>
          </a:p>
          <a:p>
            <a:pPr>
              <a:lnSpc>
                <a:spcPct val="120000"/>
              </a:lnSpc>
            </a:pPr>
            <a:endParaRPr lang="en-US"/>
          </a:p>
        </p:txBody>
      </p:sp>
    </p:spTree>
    <p:custDataLst>
      <p:tags r:id="rId1"/>
    </p:custDataLst>
    <p:extLst>
      <p:ext uri="{BB962C8B-B14F-4D97-AF65-F5344CB8AC3E}">
        <p14:creationId xmlns:p14="http://schemas.microsoft.com/office/powerpoint/2010/main" val="4790512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36E18-29CB-468A-A27E-51B1C0A04A67}"/>
              </a:ext>
            </a:extLst>
          </p:cNvPr>
          <p:cNvSpPr>
            <a:spLocks noGrp="1"/>
          </p:cNvSpPr>
          <p:nvPr>
            <p:ph type="title"/>
            <p:custDataLst>
              <p:tags r:id="rId2"/>
            </p:custDataLst>
          </p:nvPr>
        </p:nvSpPr>
        <p:spPr/>
        <p:txBody>
          <a:bodyPr/>
          <a:lstStyle/>
          <a:p>
            <a:r>
              <a:rPr lang="en-US" dirty="0" err="1"/>
              <a:t>Harmoniser</a:t>
            </a:r>
            <a:r>
              <a:rPr lang="en-US" dirty="0"/>
              <a:t> avec le </a:t>
            </a:r>
            <a:r>
              <a:rPr lang="en-US" dirty="0" err="1"/>
              <a:t>schéma</a:t>
            </a:r>
            <a:r>
              <a:rPr lang="en-US" dirty="0"/>
              <a:t> </a:t>
            </a:r>
            <a:r>
              <a:rPr lang="en-US" dirty="0" err="1"/>
              <a:t>tutoriel</a:t>
            </a:r>
            <a:endParaRPr lang="en-US" b="1" dirty="0">
              <a:solidFill>
                <a:srgbClr val="C00000"/>
              </a:solidFill>
            </a:endParaRPr>
          </a:p>
        </p:txBody>
      </p:sp>
      <p:sp>
        <p:nvSpPr>
          <p:cNvPr id="3" name="Content Placeholder 2">
            <a:extLst>
              <a:ext uri="{FF2B5EF4-FFF2-40B4-BE49-F238E27FC236}">
                <a16:creationId xmlns:a16="http://schemas.microsoft.com/office/drawing/2014/main" id="{D9DB6ACA-8DB1-4742-B379-477DAE6CEB3F}"/>
              </a:ext>
            </a:extLst>
          </p:cNvPr>
          <p:cNvSpPr>
            <a:spLocks noGrp="1"/>
          </p:cNvSpPr>
          <p:nvPr>
            <p:ph idx="1"/>
            <p:custDataLst>
              <p:tags r:id="rId3"/>
            </p:custDataLst>
          </p:nvPr>
        </p:nvSpPr>
        <p:spPr/>
        <p:txBody>
          <a:bodyPr/>
          <a:lstStyle/>
          <a:p>
            <a:endParaRPr lang="en-US"/>
          </a:p>
        </p:txBody>
      </p:sp>
      <p:pic>
        <p:nvPicPr>
          <p:cNvPr id="5" name="Picture 4">
            <a:extLst>
              <a:ext uri="{FF2B5EF4-FFF2-40B4-BE49-F238E27FC236}">
                <a16:creationId xmlns:a16="http://schemas.microsoft.com/office/drawing/2014/main" id="{33BCC4A2-AFF2-4F4F-82AB-66F55D454D06}"/>
              </a:ext>
            </a:extLst>
          </p:cNvPr>
          <p:cNvPicPr>
            <a:picLocks noChangeAspect="1"/>
          </p:cNvPicPr>
          <p:nvPr>
            <p:custDataLst>
              <p:tags r:id="rId4"/>
            </p:custDataLst>
          </p:nvPr>
        </p:nvPicPr>
        <p:blipFill>
          <a:blip r:embed="rId8"/>
          <a:stretch>
            <a:fillRect/>
          </a:stretch>
        </p:blipFill>
        <p:spPr>
          <a:xfrm>
            <a:off x="838201" y="1633239"/>
            <a:ext cx="10460940" cy="4514344"/>
          </a:xfrm>
          <a:prstGeom prst="rect">
            <a:avLst/>
          </a:prstGeom>
        </p:spPr>
      </p:pic>
      <p:sp>
        <p:nvSpPr>
          <p:cNvPr id="4" name="TextBox 3">
            <a:extLst>
              <a:ext uri="{FF2B5EF4-FFF2-40B4-BE49-F238E27FC236}">
                <a16:creationId xmlns:a16="http://schemas.microsoft.com/office/drawing/2014/main" id="{2F808718-24B5-43AD-82C2-261EB3F10999}"/>
              </a:ext>
            </a:extLst>
          </p:cNvPr>
          <p:cNvSpPr txBox="1"/>
          <p:nvPr>
            <p:custDataLst>
              <p:tags r:id="rId5"/>
            </p:custDataLst>
          </p:nvPr>
        </p:nvSpPr>
        <p:spPr>
          <a:xfrm>
            <a:off x="1805049" y="6147583"/>
            <a:ext cx="8050422" cy="677104"/>
          </a:xfrm>
          <a:prstGeom prst="rect">
            <a:avLst/>
          </a:prstGeom>
          <a:noFill/>
        </p:spPr>
        <p:txBody>
          <a:bodyPr wrap="square" lIns="121917" tIns="60958" rIns="121917" bIns="60958" rtlCol="0">
            <a:spAutoFit/>
          </a:bodyPr>
          <a:lstStyle/>
          <a:p>
            <a:r>
              <a:rPr lang="en-US" dirty="0"/>
              <a:t>DR (EA) = </a:t>
            </a:r>
            <a:r>
              <a:rPr lang="en-US" dirty="0" err="1"/>
              <a:t>évaluation</a:t>
            </a:r>
            <a:r>
              <a:rPr lang="en-US" dirty="0"/>
              <a:t> </a:t>
            </a:r>
            <a:r>
              <a:rPr lang="en-US" dirty="0" err="1"/>
              <a:t>approfondie</a:t>
            </a:r>
            <a:r>
              <a:rPr lang="en-US" dirty="0"/>
              <a:t>          Rouge = </a:t>
            </a:r>
            <a:r>
              <a:rPr lang="en-US" dirty="0" err="1"/>
              <a:t>évaluation</a:t>
            </a:r>
            <a:r>
              <a:rPr lang="en-US" dirty="0"/>
              <a:t> </a:t>
            </a:r>
            <a:r>
              <a:rPr lang="en-US" dirty="0" err="1"/>
              <a:t>sommative</a:t>
            </a:r>
            <a:endParaRPr lang="en-US" dirty="0"/>
          </a:p>
          <a:p>
            <a:r>
              <a:rPr lang="en-US" dirty="0"/>
              <a:t>QR (ER) = </a:t>
            </a:r>
            <a:r>
              <a:rPr lang="en-US" dirty="0" err="1"/>
              <a:t>évaluation</a:t>
            </a:r>
            <a:r>
              <a:rPr lang="en-US" dirty="0"/>
              <a:t> </a:t>
            </a:r>
            <a:r>
              <a:rPr lang="en-US" dirty="0" err="1"/>
              <a:t>rapide</a:t>
            </a:r>
            <a:endParaRPr lang="en-US" dirty="0"/>
          </a:p>
        </p:txBody>
      </p:sp>
    </p:spTree>
    <p:custDataLst>
      <p:tags r:id="rId1"/>
    </p:custDataLst>
    <p:extLst>
      <p:ext uri="{BB962C8B-B14F-4D97-AF65-F5344CB8AC3E}">
        <p14:creationId xmlns:p14="http://schemas.microsoft.com/office/powerpoint/2010/main" val="269678081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sz="3800" dirty="0"/>
              <a:t>Au début de la </a:t>
            </a:r>
            <a:r>
              <a:rPr lang="en-US" sz="3800" dirty="0" err="1"/>
              <a:t>réunion</a:t>
            </a:r>
            <a:endParaRPr lang="en-US" sz="3800" dirty="0"/>
          </a:p>
        </p:txBody>
      </p:sp>
      <p:sp>
        <p:nvSpPr>
          <p:cNvPr id="3" name="Content Placeholder 2"/>
          <p:cNvSpPr>
            <a:spLocks noGrp="1"/>
          </p:cNvSpPr>
          <p:nvPr>
            <p:ph idx="1"/>
            <p:custDataLst>
              <p:tags r:id="rId3"/>
            </p:custDataLst>
          </p:nvPr>
        </p:nvSpPr>
        <p:spPr/>
        <p:txBody>
          <a:bodyPr>
            <a:noAutofit/>
          </a:bodyPr>
          <a:lstStyle/>
          <a:p>
            <a:pPr lvl="1">
              <a:lnSpc>
                <a:spcPct val="110000"/>
              </a:lnSpc>
            </a:pPr>
            <a:r>
              <a:rPr lang="en-US" sz="2800" dirty="0" err="1"/>
              <a:t>Prendre</a:t>
            </a:r>
            <a:r>
              <a:rPr lang="en-US" sz="2800" dirty="0"/>
              <a:t> </a:t>
            </a:r>
            <a:r>
              <a:rPr lang="en-US" sz="2800" dirty="0" err="1"/>
              <a:t>connaissance</a:t>
            </a:r>
            <a:r>
              <a:rPr lang="en-US" sz="2800" dirty="0"/>
              <a:t> des questions </a:t>
            </a:r>
            <a:r>
              <a:rPr lang="en-US" sz="2800" dirty="0" err="1"/>
              <a:t>initiales</a:t>
            </a:r>
            <a:r>
              <a:rPr lang="en-US" sz="2800" dirty="0"/>
              <a:t>/</a:t>
            </a:r>
            <a:r>
              <a:rPr lang="en-US" sz="2800" dirty="0" err="1"/>
              <a:t>commentaires</a:t>
            </a:r>
            <a:r>
              <a:rPr lang="en-US" sz="2800" dirty="0"/>
              <a:t> </a:t>
            </a:r>
            <a:r>
              <a:rPr lang="en-US" sz="2800" dirty="0" err="1"/>
              <a:t>initiaux</a:t>
            </a:r>
            <a:endParaRPr lang="en-US" sz="2800" dirty="0"/>
          </a:p>
          <a:p>
            <a:pPr lvl="1">
              <a:lnSpc>
                <a:spcPct val="110000"/>
              </a:lnSpc>
            </a:pPr>
            <a:r>
              <a:rPr lang="en-US" sz="2800" dirty="0" err="1"/>
              <a:t>Rappeler</a:t>
            </a:r>
            <a:r>
              <a:rPr lang="en-US" sz="2800" dirty="0"/>
              <a:t> aux </a:t>
            </a:r>
            <a:r>
              <a:rPr lang="en-US" sz="2800" dirty="0" err="1"/>
              <a:t>membres</a:t>
            </a:r>
            <a:r>
              <a:rPr lang="en-US" sz="2800" dirty="0"/>
              <a:t> de signer </a:t>
            </a:r>
            <a:r>
              <a:rPr lang="en-US" sz="2800" dirty="0" err="1"/>
              <a:t>l’énoncé</a:t>
            </a:r>
            <a:r>
              <a:rPr lang="en-US" sz="2800" dirty="0"/>
              <a:t> de </a:t>
            </a:r>
            <a:r>
              <a:rPr lang="en-US" sz="2800" dirty="0" err="1"/>
              <a:t>confidentialité</a:t>
            </a:r>
            <a:r>
              <a:rPr lang="en-US" sz="2800" dirty="0"/>
              <a:t> </a:t>
            </a:r>
          </a:p>
          <a:p>
            <a:pPr lvl="1">
              <a:lnSpc>
                <a:spcPct val="110000"/>
              </a:lnSpc>
            </a:pPr>
            <a:r>
              <a:rPr lang="en-US" sz="2800" dirty="0" err="1"/>
              <a:t>L’</a:t>
            </a:r>
            <a:r>
              <a:rPr lang="en-US" sz="2800" b="1" dirty="0" err="1"/>
              <a:t>évaluateur</a:t>
            </a:r>
            <a:r>
              <a:rPr lang="en-US" sz="2800" dirty="0"/>
              <a:t> </a:t>
            </a:r>
            <a:r>
              <a:rPr lang="en-US" sz="2800" b="1" dirty="0"/>
              <a:t>principal </a:t>
            </a:r>
            <a:r>
              <a:rPr lang="en-US" sz="2800" dirty="0" err="1"/>
              <a:t>présente</a:t>
            </a:r>
            <a:r>
              <a:rPr lang="en-US" sz="2800" dirty="0"/>
              <a:t> un résumé du portfolio, </a:t>
            </a:r>
            <a:r>
              <a:rPr lang="en-US" sz="2800" dirty="0" err="1"/>
              <a:t>préparé</a:t>
            </a:r>
            <a:r>
              <a:rPr lang="en-US" sz="2800" dirty="0"/>
              <a:t> à </a:t>
            </a:r>
            <a:r>
              <a:rPr lang="en-US" sz="2800" dirty="0" err="1"/>
              <a:t>partir</a:t>
            </a:r>
            <a:r>
              <a:rPr lang="en-US" sz="2800" dirty="0"/>
              <a:t> des </a:t>
            </a:r>
            <a:r>
              <a:rPr lang="en-US" sz="2800" dirty="0" err="1"/>
              <a:t>lignes</a:t>
            </a:r>
            <a:r>
              <a:rPr lang="en-US" sz="2800" dirty="0"/>
              <a:t> </a:t>
            </a:r>
            <a:r>
              <a:rPr lang="en-US" sz="2800" dirty="0" err="1"/>
              <a:t>directrices</a:t>
            </a:r>
            <a:r>
              <a:rPr lang="en-US" sz="2800" dirty="0"/>
              <a:t> </a:t>
            </a:r>
            <a:r>
              <a:rPr lang="en-US" sz="2800" dirty="0" err="1"/>
              <a:t>propres</a:t>
            </a:r>
            <a:r>
              <a:rPr lang="en-US" sz="2800" dirty="0"/>
              <a:t> à la </a:t>
            </a:r>
            <a:r>
              <a:rPr lang="en-US" sz="2800" dirty="0" err="1"/>
              <a:t>spécialité</a:t>
            </a:r>
            <a:r>
              <a:rPr lang="en-US" sz="2800" dirty="0"/>
              <a:t>, et </a:t>
            </a:r>
            <a:r>
              <a:rPr lang="en-US" sz="2800" dirty="0" err="1"/>
              <a:t>formule</a:t>
            </a:r>
            <a:r>
              <a:rPr lang="en-US" sz="2800" dirty="0"/>
              <a:t> </a:t>
            </a:r>
            <a:r>
              <a:rPr lang="en-US" sz="2800" dirty="0" err="1"/>
              <a:t>une</a:t>
            </a:r>
            <a:r>
              <a:rPr lang="en-US" sz="2800" dirty="0"/>
              <a:t> </a:t>
            </a:r>
            <a:r>
              <a:rPr lang="en-US" sz="2800" dirty="0" err="1"/>
              <a:t>recommandation</a:t>
            </a:r>
            <a:r>
              <a:rPr lang="en-US" sz="2800" dirty="0"/>
              <a:t> sur le </a:t>
            </a:r>
            <a:r>
              <a:rPr lang="en-US" sz="2800" dirty="0" err="1"/>
              <a:t>statut</a:t>
            </a:r>
            <a:r>
              <a:rPr lang="en-US" sz="2800" dirty="0"/>
              <a:t> de </a:t>
            </a:r>
            <a:r>
              <a:rPr lang="en-US" sz="2800" dirty="0" err="1"/>
              <a:t>l’apprenant</a:t>
            </a:r>
            <a:endParaRPr lang="en-US" sz="2800" dirty="0"/>
          </a:p>
          <a:p>
            <a:pPr lvl="1">
              <a:lnSpc>
                <a:spcPct val="110000"/>
              </a:lnSpc>
            </a:pPr>
            <a:r>
              <a:rPr lang="en-US" sz="2800" dirty="0"/>
              <a:t>Les </a:t>
            </a:r>
            <a:r>
              <a:rPr lang="en-US" sz="2800" dirty="0" err="1"/>
              <a:t>données</a:t>
            </a:r>
            <a:r>
              <a:rPr lang="en-US" sz="2800" dirty="0"/>
              <a:t> </a:t>
            </a:r>
            <a:r>
              <a:rPr lang="en-US" sz="2800" dirty="0" err="1"/>
              <a:t>primaires</a:t>
            </a:r>
            <a:r>
              <a:rPr lang="en-US" sz="2800" dirty="0"/>
              <a:t> </a:t>
            </a:r>
            <a:r>
              <a:rPr lang="en-US" sz="2800" dirty="0" err="1"/>
              <a:t>doivent</a:t>
            </a:r>
            <a:r>
              <a:rPr lang="en-US" sz="2800" dirty="0"/>
              <a:t> </a:t>
            </a:r>
            <a:r>
              <a:rPr lang="en-US" sz="2800" dirty="0" err="1"/>
              <a:t>pouvoir</a:t>
            </a:r>
            <a:r>
              <a:rPr lang="en-US" sz="2800" dirty="0"/>
              <a:t> </a:t>
            </a:r>
            <a:r>
              <a:rPr lang="en-US" sz="2800" dirty="0" err="1"/>
              <a:t>être</a:t>
            </a:r>
            <a:r>
              <a:rPr lang="en-US" sz="2800" dirty="0"/>
              <a:t> </a:t>
            </a:r>
            <a:r>
              <a:rPr lang="en-US" sz="2800" dirty="0" err="1"/>
              <a:t>examinées</a:t>
            </a:r>
            <a:r>
              <a:rPr lang="en-US" sz="2800" dirty="0"/>
              <a:t> au moment </a:t>
            </a:r>
            <a:r>
              <a:rPr lang="en-US" sz="2800" dirty="0" err="1"/>
              <a:t>voulu</a:t>
            </a:r>
            <a:endParaRPr lang="en-US" sz="2800" dirty="0"/>
          </a:p>
        </p:txBody>
      </p:sp>
    </p:spTree>
    <p:custDataLst>
      <p:tags r:id="rId1"/>
    </p:custDataLst>
    <p:extLst>
      <p:ext uri="{BB962C8B-B14F-4D97-AF65-F5344CB8AC3E}">
        <p14:creationId xmlns:p14="http://schemas.microsoft.com/office/powerpoint/2010/main" val="95448262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Rôle de l’évaluateur principal</a:t>
            </a:r>
          </a:p>
        </p:txBody>
      </p:sp>
      <p:sp>
        <p:nvSpPr>
          <p:cNvPr id="3" name="Content Placeholder 2"/>
          <p:cNvSpPr>
            <a:spLocks noGrp="1"/>
          </p:cNvSpPr>
          <p:nvPr>
            <p:ph idx="1"/>
            <p:custDataLst>
              <p:tags r:id="rId3"/>
            </p:custDataLst>
          </p:nvPr>
        </p:nvSpPr>
        <p:spPr/>
        <p:txBody>
          <a:bodyPr>
            <a:normAutofit fontScale="62500" lnSpcReduction="20000"/>
          </a:bodyPr>
          <a:lstStyle/>
          <a:p>
            <a:pPr lvl="1">
              <a:buFont typeface="Arial" panose="020B0604020202020204" pitchFamily="34" charset="0"/>
              <a:buChar char="•"/>
            </a:pPr>
            <a:r>
              <a:rPr lang="en-US" sz="3200" dirty="0" err="1"/>
              <a:t>Exemple</a:t>
            </a:r>
            <a:r>
              <a:rPr lang="en-US" sz="3200" dirty="0"/>
              <a:t> </a:t>
            </a:r>
            <a:r>
              <a:rPr lang="en-US" sz="3200" dirty="0" err="1"/>
              <a:t>d’énoncé</a:t>
            </a:r>
            <a:r>
              <a:rPr lang="en-US" sz="3200" dirty="0"/>
              <a:t> </a:t>
            </a:r>
            <a:r>
              <a:rPr lang="en-US" sz="3200" dirty="0" err="1"/>
              <a:t>d’introduction</a:t>
            </a:r>
            <a:r>
              <a:rPr lang="en-US" sz="3200" dirty="0"/>
              <a:t> :</a:t>
            </a:r>
          </a:p>
          <a:p>
            <a:pPr lvl="2"/>
            <a:r>
              <a:rPr lang="en-US" sz="3300" dirty="0"/>
              <a:t>« </a:t>
            </a:r>
            <a:r>
              <a:rPr lang="en-US" sz="3300" dirty="0" err="1"/>
              <a:t>J’ai</a:t>
            </a:r>
            <a:r>
              <a:rPr lang="en-US" sz="3300" dirty="0"/>
              <a:t> </a:t>
            </a:r>
            <a:r>
              <a:rPr lang="en-US" sz="3300" dirty="0" err="1"/>
              <a:t>revu</a:t>
            </a:r>
            <a:r>
              <a:rPr lang="en-US" sz="3300" dirty="0"/>
              <a:t> le dossier de Marie </a:t>
            </a:r>
            <a:r>
              <a:rPr lang="en-US" sz="3300" dirty="0" err="1"/>
              <a:t>Unetelle</a:t>
            </a:r>
            <a:r>
              <a:rPr lang="en-US" sz="3300" dirty="0"/>
              <a:t>, qui </a:t>
            </a:r>
            <a:r>
              <a:rPr lang="en-US" sz="3300" dirty="0" err="1"/>
              <a:t>est</a:t>
            </a:r>
            <a:r>
              <a:rPr lang="en-US" sz="3300" dirty="0"/>
              <a:t> </a:t>
            </a:r>
            <a:r>
              <a:rPr lang="en-US" sz="3300" dirty="0" err="1"/>
              <a:t>actuellement</a:t>
            </a:r>
            <a:r>
              <a:rPr lang="en-US" sz="3300" dirty="0"/>
              <a:t> à </a:t>
            </a:r>
            <a:r>
              <a:rPr lang="en-US" sz="3300" dirty="0" err="1"/>
              <a:t>l’étape</a:t>
            </a:r>
            <a:r>
              <a:rPr lang="en-US" sz="3300" dirty="0"/>
              <a:t> de </a:t>
            </a:r>
            <a:r>
              <a:rPr lang="en-US" sz="3300" dirty="0" err="1"/>
              <a:t>l’acquisition</a:t>
            </a:r>
            <a:r>
              <a:rPr lang="en-US" sz="3300" dirty="0"/>
              <a:t> des </a:t>
            </a:r>
            <a:r>
              <a:rPr lang="en-US" sz="3300" dirty="0" err="1"/>
              <a:t>fondements</a:t>
            </a:r>
            <a:r>
              <a:rPr lang="en-US" sz="3300" dirty="0"/>
              <a:t> de la discipline. » </a:t>
            </a:r>
          </a:p>
          <a:p>
            <a:pPr marL="1219170" lvl="2" indent="0">
              <a:buNone/>
            </a:pPr>
            <a:endParaRPr lang="en-US" sz="3300" dirty="0"/>
          </a:p>
          <a:p>
            <a:pPr lvl="1">
              <a:buFont typeface="Arial" panose="020B0604020202020204" pitchFamily="34" charset="0"/>
              <a:buChar char="•"/>
            </a:pPr>
            <a:r>
              <a:rPr lang="en-US" sz="3200" dirty="0" err="1"/>
              <a:t>Poursuivre</a:t>
            </a:r>
            <a:r>
              <a:rPr lang="en-US" sz="3200" dirty="0"/>
              <a:t> </a:t>
            </a:r>
            <a:r>
              <a:rPr lang="en-US" sz="3200" dirty="0" err="1"/>
              <a:t>en</a:t>
            </a:r>
            <a:r>
              <a:rPr lang="en-US" sz="3200" dirty="0"/>
              <a:t> </a:t>
            </a:r>
            <a:r>
              <a:rPr lang="en-US" sz="3200" dirty="0" err="1"/>
              <a:t>exposant</a:t>
            </a:r>
            <a:r>
              <a:rPr lang="en-US" sz="3200" dirty="0"/>
              <a:t> les </a:t>
            </a:r>
            <a:r>
              <a:rPr lang="en-US" sz="3200" dirty="0" err="1"/>
              <a:t>données</a:t>
            </a:r>
            <a:r>
              <a:rPr lang="en-US" sz="3200" dirty="0"/>
              <a:t> </a:t>
            </a:r>
            <a:r>
              <a:rPr lang="en-US" sz="3200" dirty="0" err="1">
                <a:solidFill>
                  <a:srgbClr val="00B050"/>
                </a:solidFill>
              </a:rPr>
              <a:t>pertinentes</a:t>
            </a:r>
            <a:r>
              <a:rPr lang="en-US" sz="3200" dirty="0"/>
              <a:t> sur </a:t>
            </a:r>
            <a:r>
              <a:rPr lang="en-US" sz="3200" dirty="0" err="1"/>
              <a:t>lesquelles</a:t>
            </a:r>
            <a:r>
              <a:rPr lang="en-US" sz="3200" dirty="0"/>
              <a:t> la </a:t>
            </a:r>
            <a:r>
              <a:rPr lang="en-US" sz="3200" dirty="0" err="1"/>
              <a:t>recommandation</a:t>
            </a:r>
            <a:r>
              <a:rPr lang="en-US" sz="3200" dirty="0"/>
              <a:t> </a:t>
            </a:r>
            <a:r>
              <a:rPr lang="en-US" sz="3200" dirty="0" err="1"/>
              <a:t>est</a:t>
            </a:r>
            <a:r>
              <a:rPr lang="en-US" sz="3200" dirty="0"/>
              <a:t> </a:t>
            </a:r>
            <a:r>
              <a:rPr lang="en-US" sz="3200" dirty="0" err="1"/>
              <a:t>fondée</a:t>
            </a:r>
            <a:endParaRPr lang="en-US" sz="3200" dirty="0"/>
          </a:p>
          <a:p>
            <a:pPr lvl="2"/>
            <a:r>
              <a:rPr lang="en-US" sz="3300" dirty="0"/>
              <a:t>P. ex., </a:t>
            </a:r>
            <a:r>
              <a:rPr lang="en-US" sz="3300" dirty="0" err="1"/>
              <a:t>exemples</a:t>
            </a:r>
            <a:r>
              <a:rPr lang="en-US" sz="3300" dirty="0"/>
              <a:t> à </a:t>
            </a:r>
            <a:r>
              <a:rPr lang="en-US" sz="3300" dirty="0" err="1"/>
              <a:t>l’appui</a:t>
            </a:r>
            <a:r>
              <a:rPr lang="en-US" sz="3300" dirty="0"/>
              <a:t> des </a:t>
            </a:r>
            <a:r>
              <a:rPr lang="en-US" sz="3300" dirty="0" err="1"/>
              <a:t>évaluations</a:t>
            </a:r>
            <a:r>
              <a:rPr lang="en-US" sz="3300" dirty="0"/>
              <a:t> des APC </a:t>
            </a:r>
            <a:r>
              <a:rPr lang="en-US" sz="3300" dirty="0" err="1"/>
              <a:t>ou</a:t>
            </a:r>
            <a:r>
              <a:rPr lang="en-US" sz="3300" dirty="0"/>
              <a:t> </a:t>
            </a:r>
            <a:r>
              <a:rPr lang="en-US" sz="3300" dirty="0" err="1"/>
              <a:t>autres</a:t>
            </a:r>
            <a:r>
              <a:rPr lang="en-US" sz="3300" dirty="0"/>
              <a:t> </a:t>
            </a:r>
            <a:r>
              <a:rPr lang="en-US" sz="3300" dirty="0" err="1"/>
              <a:t>évaluations</a:t>
            </a:r>
            <a:r>
              <a:rPr lang="en-US" sz="3300" dirty="0"/>
              <a:t> </a:t>
            </a:r>
          </a:p>
          <a:p>
            <a:pPr lvl="1">
              <a:buFont typeface="Arial" panose="020B0604020202020204" pitchFamily="34" charset="0"/>
              <a:buChar char="•"/>
            </a:pPr>
            <a:endParaRPr lang="en-US" dirty="0"/>
          </a:p>
          <a:p>
            <a:pPr lvl="1">
              <a:buFont typeface="Arial" panose="020B0604020202020204" pitchFamily="34" charset="0"/>
              <a:buChar char="•"/>
            </a:pPr>
            <a:r>
              <a:rPr lang="en-US" sz="3200" dirty="0"/>
              <a:t>Utile de </a:t>
            </a:r>
            <a:r>
              <a:rPr lang="en-US" sz="3200" dirty="0" err="1"/>
              <a:t>discuter</a:t>
            </a:r>
            <a:r>
              <a:rPr lang="en-US" sz="3200" dirty="0"/>
              <a:t> des </a:t>
            </a:r>
            <a:r>
              <a:rPr lang="en-US" sz="3200" dirty="0" err="1"/>
              <a:t>évaluations</a:t>
            </a:r>
            <a:r>
              <a:rPr lang="en-US" sz="3200" dirty="0"/>
              <a:t> de </a:t>
            </a:r>
            <a:r>
              <a:rPr lang="en-US" sz="3200" dirty="0" err="1"/>
              <a:t>cas</a:t>
            </a:r>
            <a:r>
              <a:rPr lang="en-US" sz="3200" dirty="0"/>
              <a:t> </a:t>
            </a:r>
            <a:r>
              <a:rPr lang="en-US" sz="3200" dirty="0" err="1"/>
              <a:t>particuliers</a:t>
            </a:r>
            <a:endParaRPr lang="en-US" sz="3200" dirty="0"/>
          </a:p>
          <a:p>
            <a:pPr lvl="2">
              <a:buFont typeface="Arial" panose="020B0604020202020204" pitchFamily="34" charset="0"/>
              <a:buChar char="•"/>
            </a:pPr>
            <a:r>
              <a:rPr lang="en-US" sz="3300" dirty="0"/>
              <a:t>Il </a:t>
            </a:r>
            <a:r>
              <a:rPr lang="en-US" sz="3300" dirty="0" err="1"/>
              <a:t>peut</a:t>
            </a:r>
            <a:r>
              <a:rPr lang="en-US" sz="3300" dirty="0"/>
              <a:t> </a:t>
            </a:r>
            <a:r>
              <a:rPr lang="en-US" sz="3300" dirty="0" err="1"/>
              <a:t>être</a:t>
            </a:r>
            <a:r>
              <a:rPr lang="en-US" sz="3300" dirty="0"/>
              <a:t> </a:t>
            </a:r>
            <a:r>
              <a:rPr lang="en-US" sz="3300" dirty="0" err="1"/>
              <a:t>nécessaire</a:t>
            </a:r>
            <a:r>
              <a:rPr lang="en-US" sz="3300" dirty="0"/>
              <a:t> que le </a:t>
            </a:r>
            <a:r>
              <a:rPr lang="en-US" sz="3300" dirty="0" err="1"/>
              <a:t>groupe</a:t>
            </a:r>
            <a:r>
              <a:rPr lang="en-US" sz="3300" dirty="0"/>
              <a:t> examine </a:t>
            </a:r>
            <a:r>
              <a:rPr lang="en-US" sz="3300" dirty="0" err="1"/>
              <a:t>certaines</a:t>
            </a:r>
            <a:r>
              <a:rPr lang="en-US" sz="3300" dirty="0"/>
              <a:t> </a:t>
            </a:r>
            <a:r>
              <a:rPr lang="en-US" sz="3300" dirty="0" err="1"/>
              <a:t>données</a:t>
            </a:r>
            <a:r>
              <a:rPr lang="en-US" sz="3300" dirty="0"/>
              <a:t> </a:t>
            </a:r>
            <a:r>
              <a:rPr lang="en-US" sz="3300" dirty="0" err="1"/>
              <a:t>primaires</a:t>
            </a:r>
            <a:endParaRPr lang="en-US" sz="3300" dirty="0"/>
          </a:p>
          <a:p>
            <a:pPr marL="609585" lvl="1" indent="0">
              <a:buNone/>
            </a:pPr>
            <a:endParaRPr lang="en-US" sz="3200" dirty="0"/>
          </a:p>
          <a:p>
            <a:pPr lvl="1">
              <a:buFont typeface="Arial" panose="020B0604020202020204" pitchFamily="34" charset="0"/>
              <a:buChar char="•"/>
            </a:pPr>
            <a:r>
              <a:rPr lang="en-US" sz="3200" dirty="0" err="1"/>
              <a:t>Éclairer</a:t>
            </a:r>
            <a:r>
              <a:rPr lang="en-US" sz="3200" dirty="0"/>
              <a:t> les discussions entre les </a:t>
            </a:r>
            <a:r>
              <a:rPr lang="en-US" sz="3200" dirty="0" err="1"/>
              <a:t>membres</a:t>
            </a:r>
            <a:r>
              <a:rPr lang="en-US" sz="3200" dirty="0"/>
              <a:t> et non les </a:t>
            </a:r>
            <a:r>
              <a:rPr lang="en-US" sz="3200" dirty="0" err="1"/>
              <a:t>remplacer</a:t>
            </a:r>
            <a:endParaRPr lang="en-US" sz="3200" dirty="0"/>
          </a:p>
          <a:p>
            <a:pPr lvl="2">
              <a:buFont typeface="Arial" panose="020B0604020202020204" pitchFamily="34" charset="0"/>
              <a:buChar char="•"/>
            </a:pPr>
            <a:r>
              <a:rPr lang="en-US" sz="3300" dirty="0"/>
              <a:t>Je </a:t>
            </a:r>
            <a:r>
              <a:rPr lang="en-US" sz="3300" dirty="0" err="1"/>
              <a:t>recommande</a:t>
            </a:r>
            <a:r>
              <a:rPr lang="en-US" sz="3300" dirty="0"/>
              <a:t> un plan </a:t>
            </a:r>
            <a:r>
              <a:rPr lang="en-US" sz="3300" dirty="0" err="1"/>
              <a:t>d’apprentissage</a:t>
            </a:r>
            <a:r>
              <a:rPr lang="en-US" sz="3300" dirty="0"/>
              <a:t> </a:t>
            </a:r>
            <a:r>
              <a:rPr lang="en-US" sz="3300" dirty="0" err="1"/>
              <a:t>modifié</a:t>
            </a:r>
            <a:r>
              <a:rPr lang="en-US" sz="3300" dirty="0"/>
              <a:t> pour </a:t>
            </a:r>
            <a:r>
              <a:rPr lang="en-US" sz="3300" dirty="0" err="1"/>
              <a:t>elle</a:t>
            </a:r>
            <a:r>
              <a:rPr lang="en-US" sz="3300" dirty="0"/>
              <a:t>... </a:t>
            </a:r>
            <a:r>
              <a:rPr lang="en-US" sz="3300" dirty="0" err="1"/>
              <a:t>en</a:t>
            </a:r>
            <a:r>
              <a:rPr lang="en-US" sz="3300" dirty="0"/>
              <a:t> </a:t>
            </a:r>
            <a:r>
              <a:rPr lang="en-US" sz="3300" dirty="0" err="1"/>
              <a:t>discuter</a:t>
            </a:r>
            <a:br>
              <a:rPr lang="en-US" sz="3300" dirty="0"/>
            </a:br>
            <a:endParaRPr lang="en-US" sz="2900" dirty="0"/>
          </a:p>
        </p:txBody>
      </p:sp>
    </p:spTree>
    <p:custDataLst>
      <p:tags r:id="rId1"/>
    </p:custDataLst>
    <p:extLst>
      <p:ext uri="{BB962C8B-B14F-4D97-AF65-F5344CB8AC3E}">
        <p14:creationId xmlns:p14="http://schemas.microsoft.com/office/powerpoint/2010/main" val="27409308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p:txBody>
          <a:bodyPr/>
          <a:lstStyle/>
          <a:p>
            <a:r>
              <a:rPr lang="en-CA"/>
              <a:t>Collaborateurs</a:t>
            </a:r>
          </a:p>
        </p:txBody>
      </p:sp>
      <p:sp>
        <p:nvSpPr>
          <p:cNvPr id="2" name="Content Placeholder 1"/>
          <p:cNvSpPr>
            <a:spLocks noGrp="1"/>
          </p:cNvSpPr>
          <p:nvPr>
            <p:ph idx="1"/>
            <p:custDataLst>
              <p:tags r:id="rId3"/>
            </p:custDataLst>
          </p:nvPr>
        </p:nvSpPr>
        <p:spPr/>
        <p:txBody>
          <a:bodyPr/>
          <a:lstStyle/>
          <a:p>
            <a:pPr marL="0" indent="0">
              <a:buNone/>
            </a:pPr>
            <a:r>
              <a:rPr lang="en-CA" dirty="0">
                <a:solidFill>
                  <a:schemeClr val="tx1"/>
                </a:solidFill>
              </a:rPr>
              <a:t>Nous </a:t>
            </a:r>
            <a:r>
              <a:rPr lang="en-CA" dirty="0" err="1">
                <a:solidFill>
                  <a:schemeClr val="tx1"/>
                </a:solidFill>
              </a:rPr>
              <a:t>souhaitons</a:t>
            </a:r>
            <a:r>
              <a:rPr lang="en-CA" dirty="0">
                <a:solidFill>
                  <a:schemeClr val="tx1"/>
                </a:solidFill>
              </a:rPr>
              <a:t> </a:t>
            </a:r>
            <a:r>
              <a:rPr lang="en-CA" dirty="0" err="1">
                <a:solidFill>
                  <a:schemeClr val="tx1"/>
                </a:solidFill>
              </a:rPr>
              <a:t>remercier</a:t>
            </a:r>
            <a:r>
              <a:rPr lang="en-CA" dirty="0">
                <a:solidFill>
                  <a:schemeClr val="tx1"/>
                </a:solidFill>
              </a:rPr>
              <a:t> les </a:t>
            </a:r>
            <a:r>
              <a:rPr lang="en-CA" dirty="0" err="1">
                <a:solidFill>
                  <a:schemeClr val="tx1"/>
                </a:solidFill>
              </a:rPr>
              <a:t>personnes</a:t>
            </a:r>
            <a:r>
              <a:rPr lang="en-CA" dirty="0">
                <a:solidFill>
                  <a:schemeClr val="tx1"/>
                </a:solidFill>
              </a:rPr>
              <a:t> </a:t>
            </a:r>
            <a:r>
              <a:rPr lang="en-CA" dirty="0" err="1">
                <a:solidFill>
                  <a:schemeClr val="tx1"/>
                </a:solidFill>
              </a:rPr>
              <a:t>suivantes</a:t>
            </a:r>
            <a:r>
              <a:rPr lang="en-CA" dirty="0">
                <a:solidFill>
                  <a:schemeClr val="tx1"/>
                </a:solidFill>
              </a:rPr>
              <a:t>, qui </a:t>
            </a:r>
            <a:r>
              <a:rPr lang="en-CA" dirty="0" err="1">
                <a:solidFill>
                  <a:schemeClr val="tx1"/>
                </a:solidFill>
              </a:rPr>
              <a:t>ont</a:t>
            </a:r>
            <a:r>
              <a:rPr lang="en-CA" dirty="0">
                <a:solidFill>
                  <a:schemeClr val="tx1"/>
                </a:solidFill>
              </a:rPr>
              <a:t> </a:t>
            </a:r>
            <a:r>
              <a:rPr lang="en-CA" dirty="0" err="1">
                <a:solidFill>
                  <a:schemeClr val="tx1"/>
                </a:solidFill>
              </a:rPr>
              <a:t>contribué</a:t>
            </a:r>
            <a:r>
              <a:rPr lang="en-CA" dirty="0">
                <a:solidFill>
                  <a:schemeClr val="tx1"/>
                </a:solidFill>
              </a:rPr>
              <a:t> à la </a:t>
            </a:r>
            <a:r>
              <a:rPr lang="en-CA" dirty="0" err="1">
                <a:solidFill>
                  <a:schemeClr val="tx1"/>
                </a:solidFill>
              </a:rPr>
              <a:t>préparation</a:t>
            </a:r>
            <a:r>
              <a:rPr lang="en-CA" dirty="0">
                <a:solidFill>
                  <a:schemeClr val="tx1"/>
                </a:solidFill>
              </a:rPr>
              <a:t> du </a:t>
            </a:r>
            <a:r>
              <a:rPr lang="en-CA" dirty="0" err="1">
                <a:solidFill>
                  <a:schemeClr val="tx1"/>
                </a:solidFill>
              </a:rPr>
              <a:t>présent</a:t>
            </a:r>
            <a:r>
              <a:rPr lang="en-CA" dirty="0">
                <a:solidFill>
                  <a:schemeClr val="tx1"/>
                </a:solidFill>
              </a:rPr>
              <a:t> atelier :</a:t>
            </a:r>
            <a:endParaRPr lang="en-US" dirty="0"/>
          </a:p>
          <a:p>
            <a:r>
              <a:rPr lang="en-US" dirty="0"/>
              <a:t>Anna Oswald, </a:t>
            </a:r>
            <a:r>
              <a:rPr lang="da-DK" dirty="0"/>
              <a:t>MD, MMEd, FRCPC</a:t>
            </a:r>
          </a:p>
          <a:p>
            <a:r>
              <a:rPr lang="en-US" dirty="0"/>
              <a:t>Warren Cheung, </a:t>
            </a:r>
            <a:r>
              <a:rPr lang="da-DK" dirty="0"/>
              <a:t>MD, MMEd, FRCPC</a:t>
            </a:r>
          </a:p>
          <a:p>
            <a:r>
              <a:rPr lang="it-IT" dirty="0"/>
              <a:t>Adelle R. Atkinson, MD, FRCPC</a:t>
            </a:r>
          </a:p>
          <a:p>
            <a:r>
              <a:rPr lang="da-DK" dirty="0"/>
              <a:t>Andrée Boucher, MD, FRCPC</a:t>
            </a:r>
          </a:p>
          <a:p>
            <a:r>
              <a:rPr lang="da-DK" dirty="0"/>
              <a:t>Linda Snell, MD, MHPE, FRCPC, FACP</a:t>
            </a:r>
            <a:endParaRPr lang="en-US" dirty="0"/>
          </a:p>
        </p:txBody>
      </p:sp>
      <p:sp>
        <p:nvSpPr>
          <p:cNvPr id="3" name="Slide Number Placeholder 2"/>
          <p:cNvSpPr>
            <a:spLocks noGrp="1"/>
          </p:cNvSpPr>
          <p:nvPr>
            <p:ph type="sldNum" sz="quarter" idx="12"/>
            <p:custDataLst>
              <p:tags r:id="rId4"/>
            </p:custDataLst>
          </p:nvPr>
        </p:nvSpPr>
        <p:spPr/>
        <p:txBody>
          <a:bodyPr/>
          <a:lstStyle/>
          <a:p>
            <a:fld id="{2066355A-084C-D24E-9AD2-7E4FC41EA627}" type="slidenum">
              <a:rPr lang="en-US" smtClean="0"/>
              <a:t>2</a:t>
            </a:fld>
            <a:endParaRPr lang="en-US"/>
          </a:p>
        </p:txBody>
      </p:sp>
    </p:spTree>
    <p:custDataLst>
      <p:tags r:id="rId1"/>
    </p:custDataLst>
    <p:extLst>
      <p:ext uri="{BB962C8B-B14F-4D97-AF65-F5344CB8AC3E}">
        <p14:creationId xmlns:p14="http://schemas.microsoft.com/office/powerpoint/2010/main" val="2348291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506CB-66F9-4285-8F92-176D0B863291}"/>
              </a:ext>
            </a:extLst>
          </p:cNvPr>
          <p:cNvSpPr>
            <a:spLocks noGrp="1"/>
          </p:cNvSpPr>
          <p:nvPr>
            <p:ph type="title"/>
            <p:custDataLst>
              <p:tags r:id="rId2"/>
            </p:custDataLst>
          </p:nvPr>
        </p:nvSpPr>
        <p:spPr/>
        <p:txBody>
          <a:bodyPr>
            <a:normAutofit/>
          </a:bodyPr>
          <a:lstStyle/>
          <a:p>
            <a:r>
              <a:rPr lang="en-US" dirty="0" err="1"/>
              <a:t>Présentation</a:t>
            </a:r>
            <a:r>
              <a:rPr lang="en-US" dirty="0"/>
              <a:t> des </a:t>
            </a:r>
            <a:r>
              <a:rPr lang="en-US" dirty="0" err="1"/>
              <a:t>données</a:t>
            </a:r>
            <a:r>
              <a:rPr lang="en-US" dirty="0"/>
              <a:t> (tableaux de </a:t>
            </a:r>
            <a:r>
              <a:rPr lang="en-US" dirty="0" err="1"/>
              <a:t>bord</a:t>
            </a:r>
            <a:r>
              <a:rPr lang="en-US" dirty="0"/>
              <a:t>/portfolios)</a:t>
            </a:r>
          </a:p>
        </p:txBody>
      </p:sp>
      <p:sp>
        <p:nvSpPr>
          <p:cNvPr id="3" name="Content Placeholder 2">
            <a:extLst>
              <a:ext uri="{FF2B5EF4-FFF2-40B4-BE49-F238E27FC236}">
                <a16:creationId xmlns:a16="http://schemas.microsoft.com/office/drawing/2014/main" id="{5568D4DC-C2CE-4064-ABB3-B38E6E7A0B7A}"/>
              </a:ext>
            </a:extLst>
          </p:cNvPr>
          <p:cNvSpPr>
            <a:spLocks noGrp="1"/>
          </p:cNvSpPr>
          <p:nvPr>
            <p:ph idx="1"/>
            <p:custDataLst>
              <p:tags r:id="rId3"/>
            </p:custDataLst>
          </p:nvPr>
        </p:nvSpPr>
        <p:spPr/>
        <p:txBody>
          <a:bodyPr/>
          <a:lstStyle/>
          <a:p>
            <a:r>
              <a:rPr lang="en-US" dirty="0" err="1"/>
              <a:t>Permet</a:t>
            </a:r>
            <a:r>
              <a:rPr lang="en-US" dirty="0"/>
              <a:t> de </a:t>
            </a:r>
            <a:r>
              <a:rPr lang="en-US" dirty="0" err="1"/>
              <a:t>gagner</a:t>
            </a:r>
            <a:r>
              <a:rPr lang="en-US" dirty="0"/>
              <a:t> du temps </a:t>
            </a:r>
            <a:r>
              <a:rPr lang="en-US" dirty="0" err="1"/>
              <a:t>précieux</a:t>
            </a:r>
            <a:r>
              <a:rPr lang="en-US" dirty="0"/>
              <a:t> </a:t>
            </a:r>
            <a:r>
              <a:rPr lang="en-US" dirty="0" err="1"/>
              <a:t>dans</a:t>
            </a:r>
            <a:r>
              <a:rPr lang="en-US" dirty="0"/>
              <a:t> le </a:t>
            </a:r>
            <a:r>
              <a:rPr lang="en-US" dirty="0" err="1"/>
              <a:t>processus</a:t>
            </a:r>
            <a:r>
              <a:rPr lang="en-US" dirty="0"/>
              <a:t> </a:t>
            </a:r>
            <a:r>
              <a:rPr lang="en-US" dirty="0" err="1"/>
              <a:t>d’évaluation</a:t>
            </a:r>
            <a:r>
              <a:rPr lang="en-US" dirty="0"/>
              <a:t> </a:t>
            </a:r>
          </a:p>
          <a:p>
            <a:r>
              <a:rPr lang="en-US" dirty="0" err="1"/>
              <a:t>Fournit</a:t>
            </a:r>
            <a:r>
              <a:rPr lang="en-US" dirty="0"/>
              <a:t> des points de </a:t>
            </a:r>
            <a:r>
              <a:rPr lang="en-US" dirty="0" err="1"/>
              <a:t>référence</a:t>
            </a:r>
            <a:r>
              <a:rPr lang="en-US" dirty="0"/>
              <a:t> </a:t>
            </a:r>
            <a:r>
              <a:rPr lang="en-US" dirty="0" err="1"/>
              <a:t>clairs</a:t>
            </a:r>
            <a:r>
              <a:rPr lang="en-US" dirty="0"/>
              <a:t> et </a:t>
            </a:r>
            <a:r>
              <a:rPr lang="en-US" dirty="0" err="1"/>
              <a:t>permet</a:t>
            </a:r>
            <a:r>
              <a:rPr lang="en-US" dirty="0"/>
              <a:t> la calibration</a:t>
            </a:r>
          </a:p>
          <a:p>
            <a:r>
              <a:rPr lang="en-US" dirty="0"/>
              <a:t>Les </a:t>
            </a:r>
            <a:r>
              <a:rPr lang="en-US" dirty="0" err="1"/>
              <a:t>mises</a:t>
            </a:r>
            <a:r>
              <a:rPr lang="en-US" dirty="0"/>
              <a:t> à jour </a:t>
            </a:r>
            <a:r>
              <a:rPr lang="en-US" dirty="0" err="1"/>
              <a:t>régulières</a:t>
            </a:r>
            <a:r>
              <a:rPr lang="en-US" dirty="0"/>
              <a:t> et </a:t>
            </a:r>
            <a:r>
              <a:rPr lang="en-US" dirty="0" err="1"/>
              <a:t>l’organisation</a:t>
            </a:r>
            <a:r>
              <a:rPr lang="en-US" dirty="0"/>
              <a:t> </a:t>
            </a:r>
            <a:r>
              <a:rPr lang="en-US" dirty="0" err="1"/>
              <a:t>sont</a:t>
            </a:r>
            <a:r>
              <a:rPr lang="en-US" dirty="0"/>
              <a:t> </a:t>
            </a:r>
            <a:r>
              <a:rPr lang="en-US" b="1" i="1" dirty="0" err="1"/>
              <a:t>essentielles</a:t>
            </a:r>
            <a:endParaRPr lang="en-US" b="1" i="1" dirty="0"/>
          </a:p>
          <a:p>
            <a:r>
              <a:rPr lang="en-US" dirty="0" err="1"/>
              <a:t>Faites</a:t>
            </a:r>
            <a:r>
              <a:rPr lang="en-US" dirty="0"/>
              <a:t> </a:t>
            </a:r>
            <a:r>
              <a:rPr lang="en-US" dirty="0" err="1"/>
              <a:t>participer</a:t>
            </a:r>
            <a:r>
              <a:rPr lang="en-US" dirty="0"/>
              <a:t> </a:t>
            </a:r>
            <a:r>
              <a:rPr lang="en-US" dirty="0" err="1"/>
              <a:t>votre</a:t>
            </a:r>
            <a:r>
              <a:rPr lang="en-US" dirty="0"/>
              <a:t> </a:t>
            </a:r>
            <a:r>
              <a:rPr lang="en-US" dirty="0" err="1"/>
              <a:t>coordonnateur</a:t>
            </a:r>
            <a:r>
              <a:rPr lang="en-US" dirty="0"/>
              <a:t>/</a:t>
            </a:r>
            <a:r>
              <a:rPr lang="en-US" dirty="0" err="1"/>
              <a:t>résident</a:t>
            </a:r>
            <a:endParaRPr lang="en-US" dirty="0"/>
          </a:p>
          <a:p>
            <a:endParaRPr lang="en-US" dirty="0"/>
          </a:p>
        </p:txBody>
      </p:sp>
      <p:sp>
        <p:nvSpPr>
          <p:cNvPr id="5" name="Rectangle 4">
            <a:extLst>
              <a:ext uri="{FF2B5EF4-FFF2-40B4-BE49-F238E27FC236}">
                <a16:creationId xmlns:a16="http://schemas.microsoft.com/office/drawing/2014/main" id="{3F068452-C9B3-4753-9A66-0C3E47809BD7}"/>
              </a:ext>
            </a:extLst>
          </p:cNvPr>
          <p:cNvSpPr/>
          <p:nvPr>
            <p:custDataLst>
              <p:tags r:id="rId4"/>
            </p:custDataLst>
          </p:nvPr>
        </p:nvSpPr>
        <p:spPr>
          <a:xfrm>
            <a:off x="936321" y="6098515"/>
            <a:ext cx="10529264" cy="338550"/>
          </a:xfrm>
          <a:prstGeom prst="rect">
            <a:avLst/>
          </a:prstGeom>
        </p:spPr>
        <p:txBody>
          <a:bodyPr wrap="square" lIns="121917" tIns="60958" rIns="121917" bIns="60958">
            <a:spAutoFit/>
          </a:bodyPr>
          <a:lstStyle/>
          <a:p>
            <a:r>
              <a:rPr lang="en-US" altLang="en-US" sz="1400" dirty="0">
                <a:solidFill>
                  <a:srgbClr val="222222"/>
                </a:solidFill>
                <a:latin typeface="Arial" panose="020B0604020202020204" pitchFamily="34" charset="0"/>
              </a:rPr>
              <a:t>Warm, Eric J. </a:t>
            </a:r>
            <a:r>
              <a:rPr lang="en-US" altLang="en-US" sz="1400" i="1" dirty="0">
                <a:solidFill>
                  <a:srgbClr val="222222"/>
                </a:solidFill>
                <a:latin typeface="Arial" panose="020B0604020202020204" pitchFamily="34" charset="0"/>
              </a:rPr>
              <a:t>Journal of general internal medicine</a:t>
            </a:r>
            <a:r>
              <a:rPr lang="en-US" altLang="en-US" sz="1400" dirty="0">
                <a:solidFill>
                  <a:srgbClr val="222222"/>
                </a:solidFill>
                <a:latin typeface="Arial" panose="020B0604020202020204" pitchFamily="34" charset="0"/>
              </a:rPr>
              <a:t> 29.8 (2014): 1177-1182.</a:t>
            </a:r>
            <a:endParaRPr lang="en-US" altLang="en-US" sz="1400" dirty="0"/>
          </a:p>
        </p:txBody>
      </p:sp>
    </p:spTree>
    <p:custDataLst>
      <p:tags r:id="rId1"/>
    </p:custDataLst>
    <p:extLst>
      <p:ext uri="{BB962C8B-B14F-4D97-AF65-F5344CB8AC3E}">
        <p14:creationId xmlns:p14="http://schemas.microsoft.com/office/powerpoint/2010/main" val="89971457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5BBD3-19F4-4A97-A676-C85DDFFACD3E}"/>
              </a:ext>
            </a:extLst>
          </p:cNvPr>
          <p:cNvSpPr>
            <a:spLocks noGrp="1"/>
          </p:cNvSpPr>
          <p:nvPr>
            <p:ph type="title"/>
            <p:custDataLst>
              <p:tags r:id="rId2"/>
            </p:custDataLst>
          </p:nvPr>
        </p:nvSpPr>
        <p:spPr/>
        <p:txBody>
          <a:bodyPr/>
          <a:lstStyle/>
          <a:p>
            <a:r>
              <a:rPr lang="en-US"/>
              <a:t>Tableaux de bord longitudinaux</a:t>
            </a:r>
          </a:p>
        </p:txBody>
      </p:sp>
      <p:pic>
        <p:nvPicPr>
          <p:cNvPr id="4" name="Content Placeholder 5">
            <a:extLst>
              <a:ext uri="{FF2B5EF4-FFF2-40B4-BE49-F238E27FC236}">
                <a16:creationId xmlns:a16="http://schemas.microsoft.com/office/drawing/2014/main" id="{66ADCB14-39F6-4AF6-AC67-7185F48B0053}"/>
              </a:ext>
            </a:extLst>
          </p:cNvPr>
          <p:cNvPicPr>
            <a:picLocks noGrp="1" noChangeAspect="1"/>
          </p:cNvPicPr>
          <p:nvPr>
            <p:ph idx="1"/>
            <p:custDataLst>
              <p:tags r:id="rId3"/>
            </p:custDataLst>
          </p:nvPr>
        </p:nvPicPr>
        <p:blipFill>
          <a:blip r:embed="rId6"/>
          <a:stretch>
            <a:fillRect/>
          </a:stretch>
        </p:blipFill>
        <p:spPr>
          <a:xfrm>
            <a:off x="285986" y="1721151"/>
            <a:ext cx="11535241" cy="4946820"/>
          </a:xfrm>
          <a:prstGeom prst="rect">
            <a:avLst/>
          </a:prstGeom>
        </p:spPr>
      </p:pic>
    </p:spTree>
    <p:custDataLst>
      <p:tags r:id="rId1"/>
    </p:custDataLst>
    <p:extLst>
      <p:ext uri="{BB962C8B-B14F-4D97-AF65-F5344CB8AC3E}">
        <p14:creationId xmlns:p14="http://schemas.microsoft.com/office/powerpoint/2010/main" val="181540111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a:solidFill>
                  <a:srgbClr val="003A5B"/>
                </a:solidFill>
              </a:rPr>
              <a:t>Après la </a:t>
            </a:r>
            <a:r>
              <a:rPr lang="en-US" dirty="0" err="1">
                <a:solidFill>
                  <a:srgbClr val="003A5B"/>
                </a:solidFill>
              </a:rPr>
              <a:t>réunion</a:t>
            </a:r>
            <a:endParaRPr lang="en-US" dirty="0">
              <a:solidFill>
                <a:srgbClr val="003A5B"/>
              </a:solidFill>
            </a:endParaRPr>
          </a:p>
        </p:txBody>
      </p:sp>
      <p:sp>
        <p:nvSpPr>
          <p:cNvPr id="3" name="Content Placeholder 2"/>
          <p:cNvSpPr>
            <a:spLocks noGrp="1"/>
          </p:cNvSpPr>
          <p:nvPr>
            <p:ph idx="1"/>
            <p:custDataLst>
              <p:tags r:id="rId3"/>
            </p:custDataLst>
          </p:nvPr>
        </p:nvSpPr>
        <p:spPr/>
        <p:txBody>
          <a:bodyPr>
            <a:normAutofit lnSpcReduction="10000"/>
          </a:bodyPr>
          <a:lstStyle/>
          <a:p>
            <a:pPr>
              <a:lnSpc>
                <a:spcPct val="110000"/>
              </a:lnSpc>
            </a:pPr>
            <a:r>
              <a:rPr lang="en-US" dirty="0"/>
              <a:t>Les </a:t>
            </a:r>
            <a:r>
              <a:rPr lang="en-US" dirty="0" err="1"/>
              <a:t>membres</a:t>
            </a:r>
            <a:r>
              <a:rPr lang="en-US" dirty="0"/>
              <a:t> du </a:t>
            </a:r>
            <a:r>
              <a:rPr lang="en-US" dirty="0" err="1"/>
              <a:t>comité</a:t>
            </a:r>
            <a:r>
              <a:rPr lang="en-US" dirty="0"/>
              <a:t> </a:t>
            </a:r>
            <a:r>
              <a:rPr lang="en-US" b="1" dirty="0" err="1"/>
              <a:t>discuteront</a:t>
            </a:r>
            <a:r>
              <a:rPr lang="en-US" b="1" dirty="0"/>
              <a:t> des </a:t>
            </a:r>
            <a:r>
              <a:rPr lang="en-US" b="1" dirty="0" err="1"/>
              <a:t>progrès</a:t>
            </a:r>
            <a:r>
              <a:rPr lang="en-US" b="1" dirty="0"/>
              <a:t> du </a:t>
            </a:r>
            <a:r>
              <a:rPr lang="en-US" b="1" dirty="0" err="1"/>
              <a:t>résident</a:t>
            </a:r>
            <a:endParaRPr lang="en-US" b="1" dirty="0"/>
          </a:p>
          <a:p>
            <a:pPr>
              <a:lnSpc>
                <a:spcPct val="110000"/>
              </a:lnSpc>
            </a:pPr>
            <a:r>
              <a:rPr lang="en-US" dirty="0" err="1"/>
              <a:t>Une</a:t>
            </a:r>
            <a:r>
              <a:rPr lang="en-US" dirty="0"/>
              <a:t> </a:t>
            </a:r>
            <a:r>
              <a:rPr lang="en-US" dirty="0" err="1"/>
              <a:t>recommandation</a:t>
            </a:r>
            <a:r>
              <a:rPr lang="en-US" dirty="0"/>
              <a:t> sera </a:t>
            </a:r>
            <a:r>
              <a:rPr lang="en-US" dirty="0" err="1"/>
              <a:t>présentée</a:t>
            </a:r>
            <a:r>
              <a:rPr lang="en-US" dirty="0"/>
              <a:t> au CPR au </a:t>
            </a:r>
            <a:r>
              <a:rPr lang="en-US" dirty="0" err="1"/>
              <a:t>sujet</a:t>
            </a:r>
            <a:r>
              <a:rPr lang="en-US" dirty="0"/>
              <a:t> des </a:t>
            </a:r>
            <a:r>
              <a:rPr lang="en-US" dirty="0" err="1"/>
              <a:t>décisions</a:t>
            </a:r>
            <a:r>
              <a:rPr lang="en-US" dirty="0"/>
              <a:t> :</a:t>
            </a:r>
          </a:p>
          <a:p>
            <a:pPr lvl="1">
              <a:lnSpc>
                <a:spcPct val="110000"/>
              </a:lnSpc>
            </a:pPr>
            <a:r>
              <a:rPr lang="en-US" dirty="0"/>
              <a:t>Progression (</a:t>
            </a:r>
            <a:r>
              <a:rPr lang="en-US" dirty="0" err="1"/>
              <a:t>comme</a:t>
            </a:r>
            <a:r>
              <a:rPr lang="en-US" dirty="0"/>
              <a:t> </a:t>
            </a:r>
            <a:r>
              <a:rPr lang="en-US" dirty="0" err="1"/>
              <a:t>prévu</a:t>
            </a:r>
            <a:r>
              <a:rPr lang="en-US" dirty="0"/>
              <a:t>, de </a:t>
            </a:r>
            <a:r>
              <a:rPr lang="en-US" dirty="0" err="1"/>
              <a:t>façon</a:t>
            </a:r>
            <a:r>
              <a:rPr lang="en-US" dirty="0"/>
              <a:t> </a:t>
            </a:r>
            <a:r>
              <a:rPr lang="en-US" dirty="0" err="1"/>
              <a:t>accélérée</a:t>
            </a:r>
            <a:r>
              <a:rPr lang="en-US" dirty="0"/>
              <a:t>, </a:t>
            </a:r>
            <a:r>
              <a:rPr lang="en-US" dirty="0" err="1"/>
              <a:t>préoccupations</a:t>
            </a:r>
            <a:r>
              <a:rPr lang="en-US" dirty="0"/>
              <a:t>)</a:t>
            </a:r>
          </a:p>
          <a:p>
            <a:pPr lvl="1">
              <a:lnSpc>
                <a:spcPct val="110000"/>
              </a:lnSpc>
            </a:pPr>
            <a:r>
              <a:rPr lang="en-US" dirty="0" err="1"/>
              <a:t>Réussite</a:t>
            </a:r>
            <a:r>
              <a:rPr lang="en-US" dirty="0"/>
              <a:t> des APC  </a:t>
            </a:r>
          </a:p>
          <a:p>
            <a:pPr lvl="1">
              <a:lnSpc>
                <a:spcPct val="110000"/>
              </a:lnSpc>
            </a:pPr>
            <a:r>
              <a:rPr lang="en-US" dirty="0"/>
              <a:t>Promotion (</a:t>
            </a:r>
            <a:r>
              <a:rPr lang="en-US" dirty="0" err="1"/>
              <a:t>s’il</a:t>
            </a:r>
            <a:r>
              <a:rPr lang="en-US" dirty="0"/>
              <a:t> y a lieu)</a:t>
            </a:r>
          </a:p>
          <a:p>
            <a:pPr>
              <a:lnSpc>
                <a:spcPct val="110000"/>
              </a:lnSpc>
            </a:pPr>
            <a:r>
              <a:rPr lang="en-US" dirty="0"/>
              <a:t>Le </a:t>
            </a:r>
            <a:r>
              <a:rPr lang="en-US" dirty="0" err="1"/>
              <a:t>comité</a:t>
            </a:r>
            <a:r>
              <a:rPr lang="en-US" dirty="0"/>
              <a:t> </a:t>
            </a:r>
            <a:r>
              <a:rPr lang="en-US" dirty="0" err="1"/>
              <a:t>peut</a:t>
            </a:r>
            <a:r>
              <a:rPr lang="en-US" dirty="0"/>
              <a:t> proposer/</a:t>
            </a:r>
            <a:r>
              <a:rPr lang="en-US" dirty="0" err="1"/>
              <a:t>élaborer</a:t>
            </a:r>
            <a:r>
              <a:rPr lang="en-US" dirty="0"/>
              <a:t> un </a:t>
            </a:r>
            <a:r>
              <a:rPr lang="en-US" b="1" dirty="0"/>
              <a:t>plan </a:t>
            </a:r>
            <a:r>
              <a:rPr lang="en-US" b="1" dirty="0" err="1"/>
              <a:t>d’apprentissage</a:t>
            </a:r>
            <a:r>
              <a:rPr lang="en-US" dirty="0"/>
              <a:t> pour le </a:t>
            </a:r>
            <a:r>
              <a:rPr lang="en-US" dirty="0" err="1"/>
              <a:t>résident</a:t>
            </a:r>
            <a:endParaRPr lang="en-US" dirty="0"/>
          </a:p>
          <a:p>
            <a:pPr>
              <a:lnSpc>
                <a:spcPct val="110000"/>
              </a:lnSpc>
            </a:pPr>
            <a:r>
              <a:rPr lang="en-US" b="1" dirty="0" err="1"/>
              <a:t>Établir</a:t>
            </a:r>
            <a:r>
              <a:rPr lang="en-US" b="1" dirty="0"/>
              <a:t> </a:t>
            </a:r>
            <a:r>
              <a:rPr lang="en-US" b="1" dirty="0" err="1"/>
              <a:t>clairement</a:t>
            </a:r>
            <a:r>
              <a:rPr lang="en-US" b="1" dirty="0"/>
              <a:t> comment </a:t>
            </a:r>
            <a:r>
              <a:rPr lang="en-US" b="1" dirty="0" err="1"/>
              <a:t>l’apprenant</a:t>
            </a:r>
            <a:r>
              <a:rPr lang="en-US" b="1" dirty="0"/>
              <a:t> sera </a:t>
            </a:r>
            <a:r>
              <a:rPr lang="en-US" b="1" dirty="0" err="1"/>
              <a:t>informé</a:t>
            </a:r>
            <a:r>
              <a:rPr lang="en-US" b="1" dirty="0"/>
              <a:t> des </a:t>
            </a:r>
            <a:r>
              <a:rPr lang="en-US" b="1" dirty="0" err="1"/>
              <a:t>résultats</a:t>
            </a:r>
            <a:endParaRPr lang="en-US" b="1" dirty="0"/>
          </a:p>
          <a:p>
            <a:pPr>
              <a:lnSpc>
                <a:spcPct val="110000"/>
              </a:lnSpc>
            </a:pPr>
            <a:endParaRPr lang="en-US" dirty="0"/>
          </a:p>
        </p:txBody>
      </p:sp>
    </p:spTree>
    <p:custDataLst>
      <p:tags r:id="rId1"/>
    </p:custDataLst>
    <p:extLst>
      <p:ext uri="{BB962C8B-B14F-4D97-AF65-F5344CB8AC3E}">
        <p14:creationId xmlns:p14="http://schemas.microsoft.com/office/powerpoint/2010/main" val="40648040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FD9C9-FC62-4059-A32A-89487D0CE489}"/>
              </a:ext>
            </a:extLst>
          </p:cNvPr>
          <p:cNvSpPr>
            <a:spLocks noGrp="1"/>
          </p:cNvSpPr>
          <p:nvPr>
            <p:ph type="title"/>
            <p:custDataLst>
              <p:tags r:id="rId2"/>
            </p:custDataLst>
          </p:nvPr>
        </p:nvSpPr>
        <p:spPr/>
        <p:txBody>
          <a:bodyPr vert="horz" lIns="121917" tIns="60958" rIns="121917" bIns="60958" rtlCol="0" anchor="ctr">
            <a:normAutofit/>
          </a:bodyPr>
          <a:lstStyle/>
          <a:p>
            <a:pPr defTabSz="1219170"/>
            <a:r>
              <a:rPr lang="en-US">
                <a:solidFill>
                  <a:srgbClr val="003A5B"/>
                </a:solidFill>
              </a:rPr>
              <a:t>Perfectionnement du corps professoral</a:t>
            </a:r>
          </a:p>
        </p:txBody>
      </p:sp>
      <p:sp>
        <p:nvSpPr>
          <p:cNvPr id="3" name="Content Placeholder 2">
            <a:extLst>
              <a:ext uri="{FF2B5EF4-FFF2-40B4-BE49-F238E27FC236}">
                <a16:creationId xmlns:a16="http://schemas.microsoft.com/office/drawing/2014/main" id="{7641F763-2D52-4AC6-B861-CDF83F639030}"/>
              </a:ext>
            </a:extLst>
          </p:cNvPr>
          <p:cNvSpPr>
            <a:spLocks noGrp="1"/>
          </p:cNvSpPr>
          <p:nvPr>
            <p:ph idx="1"/>
            <p:custDataLst>
              <p:tags r:id="rId3"/>
            </p:custDataLst>
          </p:nvPr>
        </p:nvSpPr>
        <p:spPr/>
        <p:txBody>
          <a:bodyPr vert="horz" lIns="121917" tIns="60958" rIns="121917" bIns="60958" rtlCol="0">
            <a:noAutofit/>
          </a:bodyPr>
          <a:lstStyle/>
          <a:p>
            <a:pPr defTabSz="1219170">
              <a:lnSpc>
                <a:spcPct val="100000"/>
              </a:lnSpc>
              <a:spcBef>
                <a:spcPct val="0"/>
              </a:spcBef>
              <a:spcAft>
                <a:spcPts val="300"/>
              </a:spcAft>
            </a:pPr>
            <a:r>
              <a:rPr lang="en-US" dirty="0">
                <a:solidFill>
                  <a:schemeClr val="tx1"/>
                </a:solidFill>
              </a:rPr>
              <a:t>Occasion </a:t>
            </a:r>
            <a:r>
              <a:rPr lang="en-US" dirty="0" err="1">
                <a:solidFill>
                  <a:schemeClr val="tx1"/>
                </a:solidFill>
              </a:rPr>
              <a:t>d’intégrer</a:t>
            </a:r>
            <a:r>
              <a:rPr lang="en-US" dirty="0">
                <a:solidFill>
                  <a:schemeClr val="tx1"/>
                </a:solidFill>
              </a:rPr>
              <a:t> le </a:t>
            </a:r>
            <a:r>
              <a:rPr lang="en-US" dirty="0" err="1">
                <a:solidFill>
                  <a:schemeClr val="tx1"/>
                </a:solidFill>
              </a:rPr>
              <a:t>perfectionnement</a:t>
            </a:r>
            <a:r>
              <a:rPr lang="en-US" dirty="0">
                <a:solidFill>
                  <a:schemeClr val="tx1"/>
                </a:solidFill>
              </a:rPr>
              <a:t> aux </a:t>
            </a:r>
            <a:r>
              <a:rPr lang="en-US" dirty="0" err="1">
                <a:solidFill>
                  <a:schemeClr val="tx1"/>
                </a:solidFill>
              </a:rPr>
              <a:t>réunions</a:t>
            </a:r>
            <a:r>
              <a:rPr lang="en-US" dirty="0">
                <a:solidFill>
                  <a:schemeClr val="tx1"/>
                </a:solidFill>
              </a:rPr>
              <a:t> du </a:t>
            </a:r>
            <a:r>
              <a:rPr lang="en-US" dirty="0" err="1">
                <a:solidFill>
                  <a:schemeClr val="tx1"/>
                </a:solidFill>
              </a:rPr>
              <a:t>comité</a:t>
            </a:r>
            <a:r>
              <a:rPr lang="en-US" dirty="0">
                <a:solidFill>
                  <a:schemeClr val="tx1"/>
                </a:solidFill>
              </a:rPr>
              <a:t> de </a:t>
            </a:r>
            <a:r>
              <a:rPr lang="en-US" dirty="0" err="1">
                <a:solidFill>
                  <a:schemeClr val="tx1"/>
                </a:solidFill>
              </a:rPr>
              <a:t>compétence</a:t>
            </a:r>
            <a:endParaRPr lang="en-US" dirty="0">
              <a:solidFill>
                <a:schemeClr val="tx1"/>
              </a:solidFill>
            </a:endParaRPr>
          </a:p>
          <a:p>
            <a:pPr lvl="1" indent="-304792" defTabSz="1219170">
              <a:lnSpc>
                <a:spcPct val="100000"/>
              </a:lnSpc>
              <a:spcBef>
                <a:spcPct val="0"/>
              </a:spcBef>
              <a:spcAft>
                <a:spcPts val="300"/>
              </a:spcAft>
            </a:pPr>
            <a:r>
              <a:rPr lang="en-US" dirty="0" err="1">
                <a:solidFill>
                  <a:schemeClr val="tx1"/>
                </a:solidFill>
              </a:rPr>
              <a:t>Jalons</a:t>
            </a:r>
            <a:r>
              <a:rPr lang="en-US" dirty="0">
                <a:solidFill>
                  <a:schemeClr val="tx1"/>
                </a:solidFill>
              </a:rPr>
              <a:t> de la formation</a:t>
            </a:r>
          </a:p>
          <a:p>
            <a:pPr lvl="1" indent="-304792" defTabSz="1219170">
              <a:lnSpc>
                <a:spcPct val="100000"/>
              </a:lnSpc>
              <a:spcBef>
                <a:spcPct val="0"/>
              </a:spcBef>
              <a:spcAft>
                <a:spcPts val="300"/>
              </a:spcAft>
            </a:pPr>
            <a:r>
              <a:rPr lang="en-US" dirty="0" err="1">
                <a:solidFill>
                  <a:schemeClr val="tx1"/>
                </a:solidFill>
              </a:rPr>
              <a:t>Examen</a:t>
            </a:r>
            <a:r>
              <a:rPr lang="en-US" dirty="0">
                <a:solidFill>
                  <a:schemeClr val="tx1"/>
                </a:solidFill>
              </a:rPr>
              <a:t> d’un </a:t>
            </a:r>
            <a:r>
              <a:rPr lang="en-US" dirty="0" err="1">
                <a:solidFill>
                  <a:schemeClr val="tx1"/>
                </a:solidFill>
              </a:rPr>
              <a:t>modèle</a:t>
            </a:r>
            <a:r>
              <a:rPr lang="en-US" dirty="0">
                <a:solidFill>
                  <a:schemeClr val="tx1"/>
                </a:solidFill>
              </a:rPr>
              <a:t> (p. ex., </a:t>
            </a:r>
            <a:r>
              <a:rPr lang="en-US" dirty="0" err="1">
                <a:solidFill>
                  <a:schemeClr val="tx1"/>
                </a:solidFill>
              </a:rPr>
              <a:t>modèle</a:t>
            </a:r>
            <a:r>
              <a:rPr lang="en-US" dirty="0">
                <a:solidFill>
                  <a:schemeClr val="tx1"/>
                </a:solidFill>
              </a:rPr>
              <a:t> de coaching de la CPC, </a:t>
            </a:r>
            <a:r>
              <a:rPr lang="en-US" dirty="0" err="1">
                <a:solidFill>
                  <a:schemeClr val="tx1"/>
                </a:solidFill>
              </a:rPr>
              <a:t>modèle</a:t>
            </a:r>
            <a:r>
              <a:rPr lang="en-US" dirty="0">
                <a:solidFill>
                  <a:schemeClr val="tx1"/>
                </a:solidFill>
              </a:rPr>
              <a:t> de coaching RA-OCD)</a:t>
            </a:r>
          </a:p>
          <a:p>
            <a:pPr lvl="1" defTabSz="1219170">
              <a:lnSpc>
                <a:spcPct val="100000"/>
              </a:lnSpc>
            </a:pPr>
            <a:r>
              <a:rPr lang="en-US" dirty="0" err="1">
                <a:solidFill>
                  <a:schemeClr val="tx1"/>
                </a:solidFill>
              </a:rPr>
              <a:t>Présentation</a:t>
            </a:r>
            <a:r>
              <a:rPr lang="en-US" dirty="0">
                <a:solidFill>
                  <a:schemeClr val="tx1"/>
                </a:solidFill>
              </a:rPr>
              <a:t> d’un article aux fins de discussion (p. ex., </a:t>
            </a:r>
            <a:r>
              <a:rPr lang="en-US" dirty="0" err="1">
                <a:solidFill>
                  <a:schemeClr val="tx1"/>
                </a:solidFill>
              </a:rPr>
              <a:t>biais</a:t>
            </a:r>
            <a:r>
              <a:rPr lang="en-US" dirty="0">
                <a:solidFill>
                  <a:schemeClr val="tx1"/>
                </a:solidFill>
              </a:rPr>
              <a:t> </a:t>
            </a:r>
            <a:r>
              <a:rPr lang="en-US" dirty="0" err="1">
                <a:solidFill>
                  <a:schemeClr val="tx1"/>
                </a:solidFill>
              </a:rPr>
              <a:t>cognitifs</a:t>
            </a:r>
            <a:r>
              <a:rPr lang="en-US" dirty="0">
                <a:solidFill>
                  <a:schemeClr val="tx1"/>
                </a:solidFill>
              </a:rPr>
              <a:t>; </a:t>
            </a:r>
            <a:r>
              <a:rPr lang="en-US" dirty="0" err="1">
                <a:solidFill>
                  <a:schemeClr val="tx1"/>
                </a:solidFill>
              </a:rPr>
              <a:t>évaluation</a:t>
            </a:r>
            <a:r>
              <a:rPr lang="en-US" dirty="0">
                <a:solidFill>
                  <a:schemeClr val="tx1"/>
                </a:solidFill>
              </a:rPr>
              <a:t> </a:t>
            </a:r>
            <a:r>
              <a:rPr lang="en-US" dirty="0" err="1">
                <a:solidFill>
                  <a:schemeClr val="tx1"/>
                </a:solidFill>
              </a:rPr>
              <a:t>sommative</a:t>
            </a:r>
            <a:r>
              <a:rPr lang="en-US" dirty="0">
                <a:solidFill>
                  <a:schemeClr val="tx1"/>
                </a:solidFill>
              </a:rPr>
              <a:t> et </a:t>
            </a:r>
            <a:r>
              <a:rPr lang="en-US" dirty="0" err="1">
                <a:solidFill>
                  <a:schemeClr val="tx1"/>
                </a:solidFill>
              </a:rPr>
              <a:t>évaluation</a:t>
            </a:r>
            <a:r>
              <a:rPr lang="en-US" dirty="0">
                <a:solidFill>
                  <a:schemeClr val="tx1"/>
                </a:solidFill>
              </a:rPr>
              <a:t> formative)</a:t>
            </a:r>
          </a:p>
          <a:p>
            <a:pPr lvl="1" indent="-304792" defTabSz="1219170">
              <a:lnSpc>
                <a:spcPct val="100000"/>
              </a:lnSpc>
            </a:pPr>
            <a:r>
              <a:rPr lang="en-US" dirty="0" err="1">
                <a:solidFill>
                  <a:schemeClr val="tx1"/>
                </a:solidFill>
              </a:rPr>
              <a:t>Examen</a:t>
            </a:r>
            <a:r>
              <a:rPr lang="en-US" dirty="0">
                <a:solidFill>
                  <a:schemeClr val="tx1"/>
                </a:solidFill>
              </a:rPr>
              <a:t> des </a:t>
            </a:r>
            <a:r>
              <a:rPr lang="en-US" dirty="0" err="1">
                <a:solidFill>
                  <a:schemeClr val="tx1"/>
                </a:solidFill>
              </a:rPr>
              <a:t>cas</a:t>
            </a:r>
            <a:r>
              <a:rPr lang="en-US" dirty="0">
                <a:solidFill>
                  <a:schemeClr val="tx1"/>
                </a:solidFill>
              </a:rPr>
              <a:t> </a:t>
            </a:r>
            <a:r>
              <a:rPr lang="en-US" dirty="0" err="1">
                <a:solidFill>
                  <a:schemeClr val="tx1"/>
                </a:solidFill>
              </a:rPr>
              <a:t>simulés</a:t>
            </a:r>
            <a:r>
              <a:rPr lang="en-US" dirty="0">
                <a:solidFill>
                  <a:schemeClr val="tx1"/>
                </a:solidFill>
              </a:rPr>
              <a:t> du </a:t>
            </a:r>
            <a:r>
              <a:rPr lang="en-US" dirty="0" err="1">
                <a:solidFill>
                  <a:schemeClr val="tx1"/>
                </a:solidFill>
              </a:rPr>
              <a:t>Collège</a:t>
            </a:r>
            <a:r>
              <a:rPr lang="en-US" dirty="0">
                <a:solidFill>
                  <a:schemeClr val="tx1"/>
                </a:solidFill>
              </a:rPr>
              <a:t> royal </a:t>
            </a:r>
            <a:r>
              <a:rPr lang="en-US" dirty="0" err="1">
                <a:solidFill>
                  <a:schemeClr val="tx1"/>
                </a:solidFill>
              </a:rPr>
              <a:t>présentés</a:t>
            </a:r>
            <a:r>
              <a:rPr lang="en-US" dirty="0">
                <a:solidFill>
                  <a:schemeClr val="tx1"/>
                </a:solidFill>
              </a:rPr>
              <a:t> aux </a:t>
            </a:r>
            <a:r>
              <a:rPr lang="en-US" dirty="0" err="1">
                <a:solidFill>
                  <a:schemeClr val="tx1"/>
                </a:solidFill>
              </a:rPr>
              <a:t>comités</a:t>
            </a:r>
            <a:r>
              <a:rPr lang="en-US" dirty="0">
                <a:solidFill>
                  <a:schemeClr val="tx1"/>
                </a:solidFill>
              </a:rPr>
              <a:t> de </a:t>
            </a:r>
            <a:r>
              <a:rPr lang="en-US" dirty="0" err="1">
                <a:solidFill>
                  <a:schemeClr val="tx1"/>
                </a:solidFill>
              </a:rPr>
              <a:t>compétence</a:t>
            </a:r>
            <a:endParaRPr lang="en-US" dirty="0">
              <a:solidFill>
                <a:schemeClr val="tx1"/>
              </a:solidFill>
            </a:endParaRPr>
          </a:p>
          <a:p>
            <a:pPr defTabSz="1219170">
              <a:lnSpc>
                <a:spcPct val="100000"/>
              </a:lnSpc>
            </a:pPr>
            <a:r>
              <a:rPr lang="en-US" dirty="0">
                <a:solidFill>
                  <a:schemeClr val="tx1"/>
                </a:solidFill>
              </a:rPr>
              <a:t>Le </a:t>
            </a:r>
            <a:r>
              <a:rPr lang="en-US" dirty="0" err="1">
                <a:solidFill>
                  <a:schemeClr val="tx1"/>
                </a:solidFill>
              </a:rPr>
              <a:t>pouvoir</a:t>
            </a:r>
            <a:r>
              <a:rPr lang="en-US" dirty="0">
                <a:solidFill>
                  <a:schemeClr val="tx1"/>
                </a:solidFill>
              </a:rPr>
              <a:t> </a:t>
            </a:r>
            <a:r>
              <a:rPr lang="en-US" dirty="0" err="1">
                <a:solidFill>
                  <a:schemeClr val="tx1"/>
                </a:solidFill>
              </a:rPr>
              <a:t>d’une</a:t>
            </a:r>
            <a:r>
              <a:rPr lang="en-US" dirty="0">
                <a:solidFill>
                  <a:schemeClr val="tx1"/>
                </a:solidFill>
              </a:rPr>
              <a:t> séance de </a:t>
            </a:r>
            <a:r>
              <a:rPr lang="en-US" dirty="0" err="1">
                <a:solidFill>
                  <a:schemeClr val="tx1"/>
                </a:solidFill>
              </a:rPr>
              <a:t>débreffage</a:t>
            </a:r>
            <a:endParaRPr lang="en-US" dirty="0">
              <a:solidFill>
                <a:schemeClr val="tx1"/>
              </a:solidFill>
            </a:endParaRPr>
          </a:p>
        </p:txBody>
      </p:sp>
      <p:pic>
        <p:nvPicPr>
          <p:cNvPr id="4" name="Picture 3">
            <a:extLst>
              <a:ext uri="{FF2B5EF4-FFF2-40B4-BE49-F238E27FC236}">
                <a16:creationId xmlns:a16="http://schemas.microsoft.com/office/drawing/2014/main" id="{70DA4A7A-6970-FB4C-B40B-8D0FA0E373B1}"/>
              </a:ext>
            </a:extLst>
          </p:cNvPr>
          <p:cNvPicPr>
            <a:picLocks noChangeAspect="1"/>
          </p:cNvPicPr>
          <p:nvPr>
            <p:custDataLst>
              <p:tags r:id="rId4"/>
            </p:custDataLst>
          </p:nvPr>
        </p:nvPicPr>
        <p:blipFill>
          <a:blip r:embed="rId7"/>
          <a:stretch>
            <a:fillRect/>
          </a:stretch>
        </p:blipFill>
        <p:spPr>
          <a:xfrm>
            <a:off x="10151015" y="4500360"/>
            <a:ext cx="1676603" cy="1676603"/>
          </a:xfrm>
          <a:prstGeom prst="rect">
            <a:avLst/>
          </a:prstGeom>
        </p:spPr>
      </p:pic>
      <p:sp>
        <p:nvSpPr>
          <p:cNvPr id="5" name="TextBox 4">
            <a:extLst>
              <a:ext uri="{FF2B5EF4-FFF2-40B4-BE49-F238E27FC236}">
                <a16:creationId xmlns:a16="http://schemas.microsoft.com/office/drawing/2014/main" id="{C6FD4169-A1A8-4AF7-8F05-05978BC38496}"/>
              </a:ext>
            </a:extLst>
          </p:cNvPr>
          <p:cNvSpPr txBox="1"/>
          <p:nvPr/>
        </p:nvSpPr>
        <p:spPr>
          <a:xfrm>
            <a:off x="9854598" y="6146783"/>
            <a:ext cx="2269435" cy="369332"/>
          </a:xfrm>
          <a:prstGeom prst="rect">
            <a:avLst/>
          </a:prstGeom>
          <a:noFill/>
        </p:spPr>
        <p:txBody>
          <a:bodyPr wrap="square" rtlCol="0">
            <a:spAutoFit/>
          </a:bodyPr>
          <a:lstStyle/>
          <a:p>
            <a:pPr algn="ctr"/>
            <a:r>
              <a:rPr lang="en-US" dirty="0"/>
              <a:t>Cas </a:t>
            </a:r>
            <a:r>
              <a:rPr lang="en-US" dirty="0" err="1"/>
              <a:t>simulés</a:t>
            </a:r>
            <a:endParaRPr lang="en-US" dirty="0"/>
          </a:p>
        </p:txBody>
      </p:sp>
    </p:spTree>
    <p:custDataLst>
      <p:tags r:id="rId1"/>
    </p:custDataLst>
    <p:extLst>
      <p:ext uri="{BB962C8B-B14F-4D97-AF65-F5344CB8AC3E}">
        <p14:creationId xmlns:p14="http://schemas.microsoft.com/office/powerpoint/2010/main" val="44323713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1620E-A5FD-47CD-900A-41744C0E81E0}"/>
              </a:ext>
            </a:extLst>
          </p:cNvPr>
          <p:cNvSpPr>
            <a:spLocks noGrp="1"/>
          </p:cNvSpPr>
          <p:nvPr>
            <p:ph type="title"/>
            <p:custDataLst>
              <p:tags r:id="rId2"/>
            </p:custDataLst>
          </p:nvPr>
        </p:nvSpPr>
        <p:spPr>
          <a:xfrm>
            <a:off x="838200" y="186996"/>
            <a:ext cx="10515600" cy="1325563"/>
          </a:xfrm>
        </p:spPr>
        <p:txBody>
          <a:bodyPr/>
          <a:lstStyle/>
          <a:p>
            <a:r>
              <a:rPr lang="en-US" dirty="0"/>
              <a:t>Charge de travail</a:t>
            </a:r>
          </a:p>
        </p:txBody>
      </p:sp>
      <p:sp>
        <p:nvSpPr>
          <p:cNvPr id="3" name="Content Placeholder 2">
            <a:extLst>
              <a:ext uri="{FF2B5EF4-FFF2-40B4-BE49-F238E27FC236}">
                <a16:creationId xmlns:a16="http://schemas.microsoft.com/office/drawing/2014/main" id="{27C17927-DAB2-42B4-8183-5402FA476109}"/>
              </a:ext>
            </a:extLst>
          </p:cNvPr>
          <p:cNvSpPr>
            <a:spLocks noGrp="1"/>
          </p:cNvSpPr>
          <p:nvPr>
            <p:ph idx="1"/>
            <p:custDataLst>
              <p:tags r:id="rId3"/>
            </p:custDataLst>
          </p:nvPr>
        </p:nvSpPr>
        <p:spPr/>
        <p:txBody>
          <a:bodyPr/>
          <a:lstStyle/>
          <a:p>
            <a:endParaRPr lang="en-US"/>
          </a:p>
        </p:txBody>
      </p:sp>
      <p:graphicFrame>
        <p:nvGraphicFramePr>
          <p:cNvPr id="4" name="Content Placeholder 4">
            <a:extLst>
              <a:ext uri="{FF2B5EF4-FFF2-40B4-BE49-F238E27FC236}">
                <a16:creationId xmlns:a16="http://schemas.microsoft.com/office/drawing/2014/main" id="{0BFCE2FA-CC74-46E3-BE06-F3F7C039794D}"/>
              </a:ext>
            </a:extLst>
          </p:cNvPr>
          <p:cNvGraphicFramePr/>
          <p:nvPr>
            <p:custDataLst>
              <p:tags r:id="rId4"/>
            </p:custDataLst>
            <p:extLst>
              <p:ext uri="{D42A27DB-BD31-4B8C-83A1-F6EECF244321}">
                <p14:modId xmlns:p14="http://schemas.microsoft.com/office/powerpoint/2010/main" val="64277959"/>
              </p:ext>
            </p:extLst>
          </p:nvPr>
        </p:nvGraphicFramePr>
        <p:xfrm>
          <a:off x="-2799643" y="1021513"/>
          <a:ext cx="17550457" cy="553135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299137658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F99E7-0CC2-4CD0-81B7-1DEB3C47C153}"/>
              </a:ext>
            </a:extLst>
          </p:cNvPr>
          <p:cNvSpPr>
            <a:spLocks noGrp="1"/>
          </p:cNvSpPr>
          <p:nvPr>
            <p:ph type="title"/>
            <p:custDataLst>
              <p:tags r:id="rId2"/>
            </p:custDataLst>
          </p:nvPr>
        </p:nvSpPr>
        <p:spPr/>
        <p:txBody>
          <a:bodyPr/>
          <a:lstStyle/>
          <a:p>
            <a:r>
              <a:rPr lang="en-US" dirty="0" err="1"/>
              <a:t>Scénario</a:t>
            </a:r>
            <a:r>
              <a:rPr lang="en-US" dirty="0"/>
              <a:t> de </a:t>
            </a:r>
            <a:r>
              <a:rPr lang="en-US" dirty="0" err="1"/>
              <a:t>cas</a:t>
            </a:r>
            <a:r>
              <a:rPr lang="en-US" dirty="0"/>
              <a:t> n</a:t>
            </a:r>
            <a:r>
              <a:rPr lang="en-US" baseline="30000" dirty="0"/>
              <a:t>o</a:t>
            </a:r>
            <a:r>
              <a:rPr lang="en-US" dirty="0"/>
              <a:t> 1</a:t>
            </a:r>
          </a:p>
        </p:txBody>
      </p:sp>
      <p:sp>
        <p:nvSpPr>
          <p:cNvPr id="3" name="TextBox 2">
            <a:extLst>
              <a:ext uri="{FF2B5EF4-FFF2-40B4-BE49-F238E27FC236}">
                <a16:creationId xmlns:a16="http://schemas.microsoft.com/office/drawing/2014/main" id="{881D1C9E-194E-4D2A-92B9-71C44C28893A}"/>
              </a:ext>
            </a:extLst>
          </p:cNvPr>
          <p:cNvSpPr txBox="1"/>
          <p:nvPr>
            <p:custDataLst>
              <p:tags r:id="rId3"/>
            </p:custDataLst>
          </p:nvPr>
        </p:nvSpPr>
        <p:spPr>
          <a:xfrm>
            <a:off x="2577987" y="5776858"/>
            <a:ext cx="6935147" cy="396236"/>
          </a:xfrm>
          <a:prstGeom prst="rect">
            <a:avLst/>
          </a:prstGeom>
          <a:noFill/>
        </p:spPr>
        <p:txBody>
          <a:bodyPr wrap="none" lIns="121917" tIns="60958" rIns="121917" bIns="60958" rtlCol="0">
            <a:spAutoFit/>
          </a:bodyPr>
          <a:lstStyle/>
          <a:p>
            <a:r>
              <a:rPr lang="en-US">
                <a:solidFill>
                  <a:srgbClr val="3485AF"/>
                </a:solidFill>
              </a:rPr>
              <a:t>http://www.royalcollege.ca/mssites/casescenarios_fr/story_html5.html</a:t>
            </a:r>
          </a:p>
        </p:txBody>
      </p:sp>
      <p:pic>
        <p:nvPicPr>
          <p:cNvPr id="5" name="Picture 4">
            <a:extLst>
              <a:ext uri="{FF2B5EF4-FFF2-40B4-BE49-F238E27FC236}">
                <a16:creationId xmlns:a16="http://schemas.microsoft.com/office/drawing/2014/main" id="{1C4D9A50-B74C-41FA-823E-8CB16FE89368}"/>
              </a:ext>
            </a:extLst>
          </p:cNvPr>
          <p:cNvPicPr>
            <a:picLocks noChangeAspect="1"/>
          </p:cNvPicPr>
          <p:nvPr>
            <p:custDataLst>
              <p:tags r:id="rId4"/>
            </p:custDataLst>
          </p:nvPr>
        </p:nvPicPr>
        <p:blipFill>
          <a:blip r:embed="rId9">
            <a:extLst/>
          </a:blip>
          <a:stretch>
            <a:fillRect/>
          </a:stretch>
        </p:blipFill>
        <p:spPr>
          <a:xfrm>
            <a:off x="2902056" y="1589549"/>
            <a:ext cx="6197878" cy="4201951"/>
          </a:xfrm>
          <a:prstGeom prst="rect">
            <a:avLst/>
          </a:prstGeom>
        </p:spPr>
      </p:pic>
      <p:sp>
        <p:nvSpPr>
          <p:cNvPr id="7" name="TextBox 6">
            <a:extLst>
              <a:ext uri="{FF2B5EF4-FFF2-40B4-BE49-F238E27FC236}">
                <a16:creationId xmlns:a16="http://schemas.microsoft.com/office/drawing/2014/main" id="{F55CB973-3EEF-45E4-9357-FC8874E3046A}"/>
              </a:ext>
            </a:extLst>
          </p:cNvPr>
          <p:cNvSpPr txBox="1"/>
          <p:nvPr>
            <p:custDataLst>
              <p:tags r:id="rId5"/>
            </p:custDataLst>
          </p:nvPr>
        </p:nvSpPr>
        <p:spPr>
          <a:xfrm>
            <a:off x="4596057" y="6176963"/>
            <a:ext cx="2809875" cy="365760"/>
          </a:xfrm>
          <a:prstGeom prst="rect">
            <a:avLst/>
          </a:prstGeom>
          <a:noFill/>
        </p:spPr>
        <p:txBody>
          <a:bodyPr wrap="square" rtlCol="0">
            <a:spAutoFit/>
          </a:bodyPr>
          <a:lstStyle/>
          <a:p>
            <a:r>
              <a:rPr lang="en-US" sz="900">
                <a:hlinkClick r:id="rId10" tooltip="https://www.jmmnews.com/pluralism-and-marketing-theory-thought-and-practice/"/>
              </a:rPr>
              <a:t>Cette image d’un auteur inconnu est protégée sous licence par CC BY</a:t>
            </a:r>
            <a:endParaRPr lang="en-US" sz="900"/>
          </a:p>
        </p:txBody>
      </p:sp>
      <p:pic>
        <p:nvPicPr>
          <p:cNvPr id="8" name="Picture 7">
            <a:extLst>
              <a:ext uri="{FF2B5EF4-FFF2-40B4-BE49-F238E27FC236}">
                <a16:creationId xmlns:a16="http://schemas.microsoft.com/office/drawing/2014/main" id="{982EBC25-CD6B-484A-B426-C1A546B84029}"/>
              </a:ext>
            </a:extLst>
          </p:cNvPr>
          <p:cNvPicPr>
            <a:picLocks noChangeAspect="1"/>
          </p:cNvPicPr>
          <p:nvPr>
            <p:custDataLst>
              <p:tags r:id="rId6"/>
            </p:custDataLst>
          </p:nvPr>
        </p:nvPicPr>
        <p:blipFill>
          <a:blip r:embed="rId11"/>
          <a:stretch>
            <a:fillRect/>
          </a:stretch>
        </p:blipFill>
        <p:spPr>
          <a:xfrm>
            <a:off x="10151015" y="4500360"/>
            <a:ext cx="1676603" cy="1676603"/>
          </a:xfrm>
          <a:prstGeom prst="rect">
            <a:avLst/>
          </a:prstGeom>
        </p:spPr>
      </p:pic>
      <p:sp>
        <p:nvSpPr>
          <p:cNvPr id="9" name="TextBox 8">
            <a:extLst>
              <a:ext uri="{FF2B5EF4-FFF2-40B4-BE49-F238E27FC236}">
                <a16:creationId xmlns:a16="http://schemas.microsoft.com/office/drawing/2014/main" id="{7D69784B-CEFA-492A-B322-9DA72574A0E9}"/>
              </a:ext>
            </a:extLst>
          </p:cNvPr>
          <p:cNvSpPr txBox="1"/>
          <p:nvPr/>
        </p:nvSpPr>
        <p:spPr>
          <a:xfrm>
            <a:off x="9854598" y="6146783"/>
            <a:ext cx="2269435" cy="369332"/>
          </a:xfrm>
          <a:prstGeom prst="rect">
            <a:avLst/>
          </a:prstGeom>
          <a:noFill/>
        </p:spPr>
        <p:txBody>
          <a:bodyPr wrap="square" rtlCol="0">
            <a:spAutoFit/>
          </a:bodyPr>
          <a:lstStyle/>
          <a:p>
            <a:pPr algn="ctr"/>
            <a:r>
              <a:rPr lang="en-US" dirty="0"/>
              <a:t>Cas </a:t>
            </a:r>
            <a:r>
              <a:rPr lang="en-US" dirty="0" err="1"/>
              <a:t>simulés</a:t>
            </a:r>
            <a:endParaRPr lang="en-US" dirty="0"/>
          </a:p>
        </p:txBody>
      </p:sp>
    </p:spTree>
    <p:custDataLst>
      <p:tags r:id="rId1"/>
    </p:custDataLst>
    <p:extLst>
      <p:ext uri="{BB962C8B-B14F-4D97-AF65-F5344CB8AC3E}">
        <p14:creationId xmlns:p14="http://schemas.microsoft.com/office/powerpoint/2010/main" val="84231386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31EB61-6F3B-46D4-B32F-23FAB5CE91E4}"/>
              </a:ext>
            </a:extLst>
          </p:cNvPr>
          <p:cNvSpPr>
            <a:spLocks noGrp="1"/>
          </p:cNvSpPr>
          <p:nvPr>
            <p:ph type="title"/>
            <p:custDataLst>
              <p:tags r:id="rId2"/>
            </p:custDataLst>
          </p:nvPr>
        </p:nvSpPr>
        <p:spPr/>
        <p:txBody>
          <a:bodyPr/>
          <a:lstStyle/>
          <a:p>
            <a:r>
              <a:rPr lang="en-US"/>
              <a:t>Comment les comités de compétence prennent-ils des décisions?</a:t>
            </a:r>
          </a:p>
        </p:txBody>
      </p:sp>
      <p:sp>
        <p:nvSpPr>
          <p:cNvPr id="7" name="Text Placeholder 6">
            <a:extLst>
              <a:ext uri="{FF2B5EF4-FFF2-40B4-BE49-F238E27FC236}">
                <a16:creationId xmlns:a16="http://schemas.microsoft.com/office/drawing/2014/main" id="{CBEB6200-0646-4E6B-AC06-2F2A664ED455}"/>
              </a:ext>
            </a:extLst>
          </p:cNvPr>
          <p:cNvSpPr>
            <a:spLocks noGrp="1"/>
          </p:cNvSpPr>
          <p:nvPr>
            <p:ph type="body" idx="1"/>
            <p:custDataLst>
              <p:tags r:id="rId3"/>
            </p:custDataLst>
          </p:nvPr>
        </p:nvSpPr>
        <p:spPr/>
        <p:txBody>
          <a:bodyPr/>
          <a:lstStyle/>
          <a:p>
            <a:endParaRPr lang="en-US"/>
          </a:p>
        </p:txBody>
      </p:sp>
      <p:sp>
        <p:nvSpPr>
          <p:cNvPr id="4" name="Footer Placeholder 3">
            <a:extLst>
              <a:ext uri="{FF2B5EF4-FFF2-40B4-BE49-F238E27FC236}">
                <a16:creationId xmlns:a16="http://schemas.microsoft.com/office/drawing/2014/main" id="{23E0CFC9-CD94-4BFF-94FC-44E1049EEBF1}"/>
              </a:ext>
            </a:extLst>
          </p:cNvPr>
          <p:cNvSpPr>
            <a:spLocks noGrp="1"/>
          </p:cNvSpPr>
          <p:nvPr>
            <p:ph type="ftr" sz="quarter" idx="11"/>
            <p:custDataLst>
              <p:tags r:id="rId4"/>
            </p:custDataLst>
          </p:nvPr>
        </p:nvSpPr>
        <p:spPr/>
        <p:txBody>
          <a:bodyPr/>
          <a:lstStyle/>
          <a:p>
            <a:r>
              <a:rPr lang="en-US"/>
              <a:t>Document Title</a:t>
            </a:r>
          </a:p>
        </p:txBody>
      </p:sp>
      <p:sp>
        <p:nvSpPr>
          <p:cNvPr id="5" name="Slide Number Placeholder 4">
            <a:extLst>
              <a:ext uri="{FF2B5EF4-FFF2-40B4-BE49-F238E27FC236}">
                <a16:creationId xmlns:a16="http://schemas.microsoft.com/office/drawing/2014/main" id="{D3311CB0-F8D8-4EA9-BE0B-521655ADD25C}"/>
              </a:ext>
            </a:extLst>
          </p:cNvPr>
          <p:cNvSpPr>
            <a:spLocks noGrp="1"/>
          </p:cNvSpPr>
          <p:nvPr>
            <p:ph type="sldNum" sz="quarter" idx="12"/>
            <p:custDataLst>
              <p:tags r:id="rId5"/>
            </p:custDataLst>
          </p:nvPr>
        </p:nvSpPr>
        <p:spPr/>
        <p:txBody>
          <a:bodyPr/>
          <a:lstStyle/>
          <a:p>
            <a:fld id="{0F408A5D-059A-A247-8344-29C129C8EF29}" type="slidenum">
              <a:rPr lang="en-US" smtClean="0"/>
              <a:t>26</a:t>
            </a:fld>
            <a:endParaRPr lang="en-US"/>
          </a:p>
        </p:txBody>
      </p:sp>
    </p:spTree>
    <p:custDataLst>
      <p:tags r:id="rId1"/>
    </p:custDataLst>
    <p:extLst>
      <p:ext uri="{BB962C8B-B14F-4D97-AF65-F5344CB8AC3E}">
        <p14:creationId xmlns:p14="http://schemas.microsoft.com/office/powerpoint/2010/main" val="53042368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a:t>Tensions </a:t>
            </a:r>
            <a:r>
              <a:rPr lang="en-US" dirty="0" err="1"/>
              <a:t>dans</a:t>
            </a:r>
            <a:r>
              <a:rPr lang="en-US" dirty="0"/>
              <a:t> la </a:t>
            </a:r>
            <a:r>
              <a:rPr lang="en-US" dirty="0" err="1"/>
              <a:t>prise</a:t>
            </a:r>
            <a:r>
              <a:rPr lang="en-US" dirty="0"/>
              <a:t> de </a:t>
            </a:r>
            <a:r>
              <a:rPr lang="en-US" dirty="0" err="1"/>
              <a:t>décisions</a:t>
            </a:r>
            <a:r>
              <a:rPr lang="en-US" dirty="0"/>
              <a:t> </a:t>
            </a:r>
            <a:r>
              <a:rPr lang="en-US" dirty="0" err="1"/>
              <a:t>en</a:t>
            </a:r>
            <a:r>
              <a:rPr lang="en-US" dirty="0"/>
              <a:t> </a:t>
            </a:r>
            <a:r>
              <a:rPr lang="en-US" dirty="0" err="1"/>
              <a:t>groupe</a:t>
            </a:r>
            <a:endParaRPr lang="en-US" dirty="0"/>
          </a:p>
        </p:txBody>
      </p:sp>
      <p:sp>
        <p:nvSpPr>
          <p:cNvPr id="4" name="Slide Number Placeholder 3"/>
          <p:cNvSpPr>
            <a:spLocks noGrp="1"/>
          </p:cNvSpPr>
          <p:nvPr>
            <p:ph type="sldNum" sz="quarter" idx="12"/>
            <p:custDataLst>
              <p:tags r:id="rId3"/>
            </p:custDataLst>
          </p:nvPr>
        </p:nvSpPr>
        <p:spPr/>
        <p:txBody>
          <a:bodyPr/>
          <a:lstStyle/>
          <a:p>
            <a:fld id="{2066355A-084C-D24E-9AD2-7E4FC41EA627}" type="slidenum">
              <a:rPr lang="en-US" smtClean="0"/>
              <a:t>27</a:t>
            </a:fld>
            <a:endParaRPr lang="en-US"/>
          </a:p>
        </p:txBody>
      </p:sp>
      <p:pic>
        <p:nvPicPr>
          <p:cNvPr id="6" name="Picture 5">
            <a:extLst>
              <a:ext uri="{FF2B5EF4-FFF2-40B4-BE49-F238E27FC236}">
                <a16:creationId xmlns:a16="http://schemas.microsoft.com/office/drawing/2014/main" id="{D1A50E0D-9A07-4D8C-A701-F1E5C6D6AB4A}"/>
              </a:ext>
            </a:extLst>
          </p:cNvPr>
          <p:cNvPicPr>
            <a:picLocks noChangeAspect="1"/>
          </p:cNvPicPr>
          <p:nvPr>
            <p:custDataLst>
              <p:tags r:id="rId4"/>
            </p:custDataLst>
          </p:nvPr>
        </p:nvPicPr>
        <p:blipFill>
          <a:blip r:embed="rId8">
            <a:extLst/>
          </a:blip>
          <a:stretch>
            <a:fillRect/>
          </a:stretch>
        </p:blipFill>
        <p:spPr>
          <a:xfrm>
            <a:off x="2507455" y="1263099"/>
            <a:ext cx="7177087" cy="4056614"/>
          </a:xfrm>
          <a:prstGeom prst="rect">
            <a:avLst/>
          </a:prstGeom>
        </p:spPr>
      </p:pic>
      <p:sp>
        <p:nvSpPr>
          <p:cNvPr id="7" name="TextBox 6">
            <a:extLst>
              <a:ext uri="{FF2B5EF4-FFF2-40B4-BE49-F238E27FC236}">
                <a16:creationId xmlns:a16="http://schemas.microsoft.com/office/drawing/2014/main" id="{9D56F0AA-704C-445C-8780-E1896AA048B9}"/>
              </a:ext>
            </a:extLst>
          </p:cNvPr>
          <p:cNvSpPr txBox="1"/>
          <p:nvPr>
            <p:custDataLst>
              <p:tags r:id="rId5"/>
            </p:custDataLst>
          </p:nvPr>
        </p:nvSpPr>
        <p:spPr>
          <a:xfrm>
            <a:off x="8479523" y="5986855"/>
            <a:ext cx="3811437" cy="230832"/>
          </a:xfrm>
          <a:prstGeom prst="rect">
            <a:avLst/>
          </a:prstGeom>
          <a:noFill/>
        </p:spPr>
        <p:txBody>
          <a:bodyPr wrap="square" rtlCol="0">
            <a:spAutoFit/>
          </a:bodyPr>
          <a:lstStyle/>
          <a:p>
            <a:r>
              <a:rPr lang="en-US" sz="900" dirty="0" err="1">
                <a:hlinkClick r:id="rId9" tooltip="https://carolahand.wordpress.com/2017/12/16/reflections-from-a-past-december/"/>
              </a:rPr>
              <a:t>Cette</a:t>
            </a:r>
            <a:r>
              <a:rPr lang="en-US" sz="900" dirty="0">
                <a:hlinkClick r:id="rId9" tooltip="https://carolahand.wordpress.com/2017/12/16/reflections-from-a-past-december/"/>
              </a:rPr>
              <a:t> image d’un auteur inconnu </a:t>
            </a:r>
            <a:r>
              <a:rPr lang="en-US" sz="900" dirty="0" err="1">
                <a:hlinkClick r:id="rId9" tooltip="https://carolahand.wordpress.com/2017/12/16/reflections-from-a-past-december/"/>
              </a:rPr>
              <a:t>est</a:t>
            </a:r>
            <a:r>
              <a:rPr lang="en-US" sz="900" dirty="0">
                <a:hlinkClick r:id="rId9" tooltip="https://carolahand.wordpress.com/2017/12/16/reflections-from-a-past-december/"/>
              </a:rPr>
              <a:t> protégée sous </a:t>
            </a:r>
            <a:r>
              <a:rPr lang="en-US" sz="900" dirty="0" err="1">
                <a:hlinkClick r:id="rId9" tooltip="https://carolahand.wordpress.com/2017/12/16/reflections-from-a-past-december/"/>
              </a:rPr>
              <a:t>licence</a:t>
            </a:r>
            <a:r>
              <a:rPr lang="en-US" sz="900" dirty="0">
                <a:hlinkClick r:id="rId9" tooltip="https://carolahand.wordpress.com/2017/12/16/reflections-from-a-past-december/"/>
              </a:rPr>
              <a:t> par CC BY-NC</a:t>
            </a:r>
            <a:endParaRPr lang="en-US" sz="900" dirty="0"/>
          </a:p>
        </p:txBody>
      </p:sp>
    </p:spTree>
    <p:custDataLst>
      <p:tags r:id="rId1"/>
    </p:custDataLst>
    <p:extLst>
      <p:ext uri="{BB962C8B-B14F-4D97-AF65-F5344CB8AC3E}">
        <p14:creationId xmlns:p14="http://schemas.microsoft.com/office/powerpoint/2010/main" val="428123883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err="1"/>
              <a:t>Échange</a:t>
            </a:r>
            <a:r>
              <a:rPr lang="en-US" dirty="0"/>
              <a:t> de </a:t>
            </a:r>
            <a:r>
              <a:rPr lang="en-US" dirty="0" err="1"/>
              <a:t>renseignements</a:t>
            </a:r>
            <a:endParaRPr lang="en-US" dirty="0"/>
          </a:p>
        </p:txBody>
      </p:sp>
      <p:sp>
        <p:nvSpPr>
          <p:cNvPr id="3" name="Content Placeholder 2"/>
          <p:cNvSpPr>
            <a:spLocks noGrp="1"/>
          </p:cNvSpPr>
          <p:nvPr>
            <p:ph idx="1"/>
            <p:custDataLst>
              <p:tags r:id="rId3"/>
            </p:custDataLst>
          </p:nvPr>
        </p:nvSpPr>
        <p:spPr/>
        <p:txBody>
          <a:bodyPr>
            <a:normAutofit/>
          </a:bodyPr>
          <a:lstStyle/>
          <a:p>
            <a:r>
              <a:rPr lang="en-US" dirty="0" err="1"/>
              <a:t>Lorsqu’on</a:t>
            </a:r>
            <a:r>
              <a:rPr lang="en-US" dirty="0"/>
              <a:t> dispose de </a:t>
            </a:r>
            <a:r>
              <a:rPr lang="en-US" dirty="0" err="1"/>
              <a:t>renseignements</a:t>
            </a:r>
            <a:r>
              <a:rPr lang="en-US" dirty="0"/>
              <a:t> </a:t>
            </a:r>
            <a:r>
              <a:rPr lang="en-US" dirty="0" err="1"/>
              <a:t>uniques</a:t>
            </a:r>
            <a:r>
              <a:rPr lang="en-US" dirty="0"/>
              <a:t> et plus </a:t>
            </a:r>
            <a:r>
              <a:rPr lang="en-US" dirty="0" err="1"/>
              <a:t>nombreux</a:t>
            </a:r>
            <a:r>
              <a:rPr lang="en-US" dirty="0"/>
              <a:t>, on </a:t>
            </a:r>
            <a:r>
              <a:rPr lang="en-US" dirty="0" err="1"/>
              <a:t>peut</a:t>
            </a:r>
            <a:r>
              <a:rPr lang="en-US" dirty="0"/>
              <a:t> </a:t>
            </a:r>
            <a:r>
              <a:rPr lang="en-US" dirty="0" err="1"/>
              <a:t>prendre</a:t>
            </a:r>
            <a:r>
              <a:rPr lang="en-US" dirty="0"/>
              <a:t> de </a:t>
            </a:r>
            <a:r>
              <a:rPr lang="en-US" dirty="0" err="1"/>
              <a:t>meilleures</a:t>
            </a:r>
            <a:r>
              <a:rPr lang="en-US" dirty="0"/>
              <a:t> </a:t>
            </a:r>
            <a:r>
              <a:rPr lang="en-US" dirty="0" err="1"/>
              <a:t>décisions</a:t>
            </a:r>
            <a:endParaRPr lang="en-US" dirty="0"/>
          </a:p>
          <a:p>
            <a:r>
              <a:rPr lang="en-US" dirty="0"/>
              <a:t>La </a:t>
            </a:r>
            <a:r>
              <a:rPr lang="en-US" dirty="0" err="1"/>
              <a:t>présentation</a:t>
            </a:r>
            <a:r>
              <a:rPr lang="en-US" dirty="0"/>
              <a:t> a de </a:t>
            </a:r>
            <a:r>
              <a:rPr lang="en-US" dirty="0" err="1"/>
              <a:t>l’importance</a:t>
            </a:r>
            <a:endParaRPr lang="en-US" dirty="0"/>
          </a:p>
          <a:p>
            <a:r>
              <a:rPr lang="en-US" dirty="0" err="1"/>
              <a:t>Accessibilité</a:t>
            </a:r>
            <a:endParaRPr lang="en-US" dirty="0"/>
          </a:p>
          <a:p>
            <a:r>
              <a:rPr lang="en-US" dirty="0"/>
              <a:t>Nouveaux </a:t>
            </a:r>
            <a:r>
              <a:rPr lang="en-US" dirty="0" err="1"/>
              <a:t>renseignements</a:t>
            </a:r>
            <a:r>
              <a:rPr lang="en-US" dirty="0"/>
              <a:t>?</a:t>
            </a:r>
          </a:p>
        </p:txBody>
      </p:sp>
      <p:sp>
        <p:nvSpPr>
          <p:cNvPr id="4" name="Slide Number Placeholder 3"/>
          <p:cNvSpPr>
            <a:spLocks noGrp="1"/>
          </p:cNvSpPr>
          <p:nvPr>
            <p:ph type="sldNum" sz="quarter" idx="12"/>
            <p:custDataLst>
              <p:tags r:id="rId4"/>
            </p:custDataLst>
          </p:nvPr>
        </p:nvSpPr>
        <p:spPr/>
        <p:txBody>
          <a:bodyPr/>
          <a:lstStyle/>
          <a:p>
            <a:fld id="{2066355A-084C-D24E-9AD2-7E4FC41EA627}" type="slidenum">
              <a:rPr lang="en-US" smtClean="0"/>
              <a:t>28</a:t>
            </a:fld>
            <a:endParaRPr lang="en-US"/>
          </a:p>
        </p:txBody>
      </p:sp>
      <p:pic>
        <p:nvPicPr>
          <p:cNvPr id="7" name="Picture 6">
            <a:extLst>
              <a:ext uri="{FF2B5EF4-FFF2-40B4-BE49-F238E27FC236}">
                <a16:creationId xmlns:a16="http://schemas.microsoft.com/office/drawing/2014/main" id="{DB426343-FA0E-4D7C-942D-1DFE832C1810}"/>
              </a:ext>
            </a:extLst>
          </p:cNvPr>
          <p:cNvPicPr>
            <a:picLocks noChangeAspect="1"/>
          </p:cNvPicPr>
          <p:nvPr>
            <p:custDataLst>
              <p:tags r:id="rId5"/>
            </p:custDataLst>
          </p:nvPr>
        </p:nvPicPr>
        <p:blipFill>
          <a:blip r:embed="rId9">
            <a:extLst/>
          </a:blip>
          <a:stretch>
            <a:fillRect/>
          </a:stretch>
        </p:blipFill>
        <p:spPr>
          <a:xfrm>
            <a:off x="8110287" y="2324184"/>
            <a:ext cx="2889584" cy="3852779"/>
          </a:xfrm>
          <a:prstGeom prst="rect">
            <a:avLst/>
          </a:prstGeom>
        </p:spPr>
      </p:pic>
      <p:sp>
        <p:nvSpPr>
          <p:cNvPr id="8" name="TextBox 7">
            <a:extLst>
              <a:ext uri="{FF2B5EF4-FFF2-40B4-BE49-F238E27FC236}">
                <a16:creationId xmlns:a16="http://schemas.microsoft.com/office/drawing/2014/main" id="{6084C9F2-F783-4AA6-BFEA-8213A266AEFB}"/>
              </a:ext>
            </a:extLst>
          </p:cNvPr>
          <p:cNvSpPr txBox="1"/>
          <p:nvPr>
            <p:custDataLst>
              <p:tags r:id="rId6"/>
            </p:custDataLst>
          </p:nvPr>
        </p:nvSpPr>
        <p:spPr>
          <a:xfrm>
            <a:off x="8270709" y="5933784"/>
            <a:ext cx="4762500" cy="228600"/>
          </a:xfrm>
          <a:prstGeom prst="rect">
            <a:avLst/>
          </a:prstGeom>
          <a:noFill/>
        </p:spPr>
        <p:txBody>
          <a:bodyPr wrap="square" rtlCol="0">
            <a:spAutoFit/>
          </a:bodyPr>
          <a:lstStyle/>
          <a:p>
            <a:r>
              <a:rPr lang="en-US" sz="900">
                <a:hlinkClick r:id="rId10" tooltip="http://www.maggiehosmcgrane.com/2010/10/what-does-inquiry-look-like.html"/>
              </a:rPr>
              <a:t>Cette image d’un auteur inconnu est protégée sous licence par CC BY-SA-NC</a:t>
            </a:r>
            <a:endParaRPr lang="en-US" sz="900"/>
          </a:p>
        </p:txBody>
      </p:sp>
    </p:spTree>
    <p:custDataLst>
      <p:tags r:id="rId1"/>
    </p:custDataLst>
    <p:extLst>
      <p:ext uri="{BB962C8B-B14F-4D97-AF65-F5344CB8AC3E}">
        <p14:creationId xmlns:p14="http://schemas.microsoft.com/office/powerpoint/2010/main" val="156844600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p:txBody>
          <a:bodyPr/>
          <a:lstStyle/>
          <a:p>
            <a:r>
              <a:rPr lang="en-US" dirty="0" err="1"/>
              <a:t>Approche</a:t>
            </a:r>
            <a:r>
              <a:rPr lang="en-US" dirty="0"/>
              <a:t> critique?</a:t>
            </a:r>
          </a:p>
          <a:p>
            <a:r>
              <a:rPr lang="en-US" dirty="0" err="1"/>
              <a:t>Approche</a:t>
            </a:r>
            <a:r>
              <a:rPr lang="en-US" dirty="0"/>
              <a:t> intellective?</a:t>
            </a:r>
          </a:p>
          <a:p>
            <a:r>
              <a:rPr lang="en-US" dirty="0"/>
              <a:t>Solution </a:t>
            </a:r>
            <a:r>
              <a:rPr lang="en-US" dirty="0" err="1"/>
              <a:t>idéale</a:t>
            </a:r>
            <a:r>
              <a:rPr lang="en-US" dirty="0"/>
              <a:t>?</a:t>
            </a:r>
          </a:p>
          <a:p>
            <a:r>
              <a:rPr lang="en-US" dirty="0" err="1"/>
              <a:t>Réalité</a:t>
            </a:r>
            <a:r>
              <a:rPr lang="en-US" dirty="0"/>
              <a:t>?</a:t>
            </a:r>
          </a:p>
        </p:txBody>
      </p:sp>
      <p:sp>
        <p:nvSpPr>
          <p:cNvPr id="4" name="Slide Number Placeholder 3"/>
          <p:cNvSpPr>
            <a:spLocks noGrp="1"/>
          </p:cNvSpPr>
          <p:nvPr>
            <p:ph type="sldNum" sz="quarter" idx="12"/>
            <p:custDataLst>
              <p:tags r:id="rId3"/>
            </p:custDataLst>
          </p:nvPr>
        </p:nvSpPr>
        <p:spPr/>
        <p:txBody>
          <a:bodyPr/>
          <a:lstStyle/>
          <a:p>
            <a:fld id="{2066355A-084C-D24E-9AD2-7E4FC41EA627}" type="slidenum">
              <a:rPr lang="en-US" smtClean="0"/>
              <a:t>29</a:t>
            </a:fld>
            <a:endParaRPr lang="en-US"/>
          </a:p>
        </p:txBody>
      </p:sp>
      <p:sp>
        <p:nvSpPr>
          <p:cNvPr id="7" name="Title 6"/>
          <p:cNvSpPr>
            <a:spLocks noGrp="1"/>
          </p:cNvSpPr>
          <p:nvPr>
            <p:ph type="title"/>
            <p:custDataLst>
              <p:tags r:id="rId4"/>
            </p:custDataLst>
          </p:nvPr>
        </p:nvSpPr>
        <p:spPr/>
        <p:txBody>
          <a:bodyPr/>
          <a:lstStyle/>
          <a:p>
            <a:r>
              <a:rPr lang="en-CA"/>
              <a:t>Prise de décisions</a:t>
            </a:r>
          </a:p>
        </p:txBody>
      </p:sp>
      <p:pic>
        <p:nvPicPr>
          <p:cNvPr id="6" name="Picture 5">
            <a:extLst>
              <a:ext uri="{FF2B5EF4-FFF2-40B4-BE49-F238E27FC236}">
                <a16:creationId xmlns:a16="http://schemas.microsoft.com/office/drawing/2014/main" id="{984191DC-7EC5-4876-8C2B-C963E281E981}"/>
              </a:ext>
            </a:extLst>
          </p:cNvPr>
          <p:cNvPicPr>
            <a:picLocks noChangeAspect="1"/>
          </p:cNvPicPr>
          <p:nvPr>
            <p:custDataLst>
              <p:tags r:id="rId5"/>
            </p:custDataLst>
          </p:nvPr>
        </p:nvPicPr>
        <p:blipFill>
          <a:blip r:embed="rId9">
            <a:extLst/>
          </a:blip>
          <a:stretch>
            <a:fillRect/>
          </a:stretch>
        </p:blipFill>
        <p:spPr>
          <a:xfrm>
            <a:off x="6739280" y="2149610"/>
            <a:ext cx="4927600" cy="3924300"/>
          </a:xfrm>
          <a:prstGeom prst="rect">
            <a:avLst/>
          </a:prstGeom>
        </p:spPr>
      </p:pic>
      <p:sp>
        <p:nvSpPr>
          <p:cNvPr id="8" name="TextBox 7">
            <a:extLst>
              <a:ext uri="{FF2B5EF4-FFF2-40B4-BE49-F238E27FC236}">
                <a16:creationId xmlns:a16="http://schemas.microsoft.com/office/drawing/2014/main" id="{F89CA756-D4C0-4BDA-9D5B-7915ED52081D}"/>
              </a:ext>
            </a:extLst>
          </p:cNvPr>
          <p:cNvSpPr txBox="1"/>
          <p:nvPr>
            <p:custDataLst>
              <p:tags r:id="rId6"/>
            </p:custDataLst>
          </p:nvPr>
        </p:nvSpPr>
        <p:spPr>
          <a:xfrm>
            <a:off x="8204199" y="6146161"/>
            <a:ext cx="4927600" cy="228600"/>
          </a:xfrm>
          <a:prstGeom prst="rect">
            <a:avLst/>
          </a:prstGeom>
          <a:noFill/>
        </p:spPr>
        <p:txBody>
          <a:bodyPr wrap="square" rtlCol="0">
            <a:spAutoFit/>
          </a:bodyPr>
          <a:lstStyle/>
          <a:p>
            <a:r>
              <a:rPr lang="en-US" sz="900">
                <a:hlinkClick r:id="rId10" tooltip="http://aliem.com/making-your-match-rank-list"/>
              </a:rPr>
              <a:t>Cette image d’un auteur inconnu est protégée sous licence par CC BY-NC-ND</a:t>
            </a:r>
            <a:endParaRPr lang="en-US" sz="900"/>
          </a:p>
        </p:txBody>
      </p:sp>
    </p:spTree>
    <p:custDataLst>
      <p:tags r:id="rId1"/>
    </p:custDataLst>
    <p:extLst>
      <p:ext uri="{BB962C8B-B14F-4D97-AF65-F5344CB8AC3E}">
        <p14:creationId xmlns:p14="http://schemas.microsoft.com/office/powerpoint/2010/main" val="249902008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custDataLst>
              <p:tags r:id="rId2"/>
            </p:custDataLst>
          </p:nvPr>
        </p:nvSpPr>
        <p:spPr/>
        <p:txBody>
          <a:bodyPr/>
          <a:lstStyle/>
          <a:p>
            <a:r>
              <a:rPr lang="en-CA" dirty="0"/>
              <a:t>Divulgation de </a:t>
            </a:r>
            <a:r>
              <a:rPr lang="en-CA" dirty="0" err="1"/>
              <a:t>conflits</a:t>
            </a:r>
            <a:r>
              <a:rPr lang="en-CA" dirty="0"/>
              <a:t> </a:t>
            </a:r>
            <a:r>
              <a:rPr lang="en-CA" dirty="0" err="1"/>
              <a:t>d’intérêts</a:t>
            </a:r>
            <a:endParaRPr lang="en-CA" dirty="0"/>
          </a:p>
        </p:txBody>
      </p:sp>
      <p:sp>
        <p:nvSpPr>
          <p:cNvPr id="2" name="Text Placeholder 1"/>
          <p:cNvSpPr>
            <a:spLocks noGrp="1"/>
          </p:cNvSpPr>
          <p:nvPr>
            <p:ph idx="1"/>
            <p:custDataLst>
              <p:tags r:id="rId3"/>
            </p:custDataLst>
          </p:nvPr>
        </p:nvSpPr>
        <p:spPr/>
        <p:txBody>
          <a:bodyPr>
            <a:normAutofit/>
          </a:bodyPr>
          <a:lstStyle/>
          <a:p>
            <a:pPr>
              <a:lnSpc>
                <a:spcPct val="120000"/>
              </a:lnSpc>
            </a:pPr>
            <a:r>
              <a:rPr lang="en-US"/>
              <a:t>Nous n’avons aucune affiliation (financière ou autre) avec une entreprise pharmaceutique, un fabricant d’appareils médicaux ou un cabinet de communication.</a:t>
            </a:r>
          </a:p>
        </p:txBody>
      </p:sp>
      <p:sp>
        <p:nvSpPr>
          <p:cNvPr id="4" name="Slide Number Placeholder 3"/>
          <p:cNvSpPr>
            <a:spLocks noGrp="1"/>
          </p:cNvSpPr>
          <p:nvPr>
            <p:ph type="sldNum" sz="quarter" idx="12"/>
            <p:custDataLst>
              <p:tags r:id="rId4"/>
            </p:custDataLst>
          </p:nvPr>
        </p:nvSpPr>
        <p:spPr/>
        <p:txBody>
          <a:bodyPr/>
          <a:lstStyle/>
          <a:p>
            <a:fld id="{2066355A-084C-D24E-9AD2-7E4FC41EA627}" type="slidenum">
              <a:rPr lang="en-US" smtClean="0"/>
              <a:t>3</a:t>
            </a:fld>
            <a:endParaRPr lang="en-US"/>
          </a:p>
        </p:txBody>
      </p:sp>
    </p:spTree>
    <p:custDataLst>
      <p:tags r:id="rId1"/>
    </p:custDataLst>
    <p:extLst>
      <p:ext uri="{BB962C8B-B14F-4D97-AF65-F5344CB8AC3E}">
        <p14:creationId xmlns:p14="http://schemas.microsoft.com/office/powerpoint/2010/main" val="364463632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84C77-DD68-4A18-8BB7-59029D830A0C}"/>
              </a:ext>
            </a:extLst>
          </p:cNvPr>
          <p:cNvSpPr>
            <a:spLocks noGrp="1"/>
          </p:cNvSpPr>
          <p:nvPr>
            <p:ph type="title"/>
            <p:custDataLst>
              <p:tags r:id="rId2"/>
            </p:custDataLst>
          </p:nvPr>
        </p:nvSpPr>
        <p:spPr/>
        <p:txBody>
          <a:bodyPr>
            <a:normAutofit/>
          </a:bodyPr>
          <a:lstStyle/>
          <a:p>
            <a:r>
              <a:rPr lang="en-US"/>
              <a:t>Contrôle des biais cognitifs</a:t>
            </a:r>
          </a:p>
        </p:txBody>
      </p:sp>
      <p:sp>
        <p:nvSpPr>
          <p:cNvPr id="4" name="Content Placeholder 2">
            <a:extLst>
              <a:ext uri="{FF2B5EF4-FFF2-40B4-BE49-F238E27FC236}">
                <a16:creationId xmlns:a16="http://schemas.microsoft.com/office/drawing/2014/main" id="{81EA94B0-4B18-4F78-A75E-0777F8B2D88E}"/>
              </a:ext>
            </a:extLst>
          </p:cNvPr>
          <p:cNvSpPr>
            <a:spLocks noGrp="1"/>
          </p:cNvSpPr>
          <p:nvPr>
            <p:ph idx="1"/>
            <p:custDataLst>
              <p:tags r:id="rId3"/>
            </p:custDataLst>
          </p:nvPr>
        </p:nvSpPr>
        <p:spPr>
          <a:xfrm>
            <a:off x="541316" y="1756221"/>
            <a:ext cx="11025249" cy="4351338"/>
          </a:xfrm>
        </p:spPr>
        <p:txBody>
          <a:bodyPr>
            <a:normAutofit fontScale="92500" lnSpcReduction="20000"/>
          </a:bodyPr>
          <a:lstStyle/>
          <a:p>
            <a:r>
              <a:rPr lang="en-US" dirty="0" err="1"/>
              <a:t>Ancrage</a:t>
            </a:r>
            <a:endParaRPr lang="en-US" dirty="0"/>
          </a:p>
          <a:p>
            <a:r>
              <a:rPr lang="en-US" dirty="0" err="1"/>
              <a:t>Disponibilité</a:t>
            </a:r>
            <a:r>
              <a:rPr lang="en-US" dirty="0"/>
              <a:t> </a:t>
            </a:r>
          </a:p>
          <a:p>
            <a:r>
              <a:rPr lang="en-US" dirty="0" err="1"/>
              <a:t>Comportement</a:t>
            </a:r>
            <a:r>
              <a:rPr lang="en-US" dirty="0"/>
              <a:t> </a:t>
            </a:r>
            <a:r>
              <a:rPr lang="en-US" dirty="0" err="1"/>
              <a:t>moutonnier</a:t>
            </a:r>
            <a:r>
              <a:rPr lang="en-US" dirty="0"/>
              <a:t> (</a:t>
            </a:r>
            <a:r>
              <a:rPr lang="en-US" dirty="0" err="1"/>
              <a:t>suivisme</a:t>
            </a:r>
            <a:r>
              <a:rPr lang="en-US" dirty="0"/>
              <a:t>)</a:t>
            </a:r>
          </a:p>
          <a:p>
            <a:r>
              <a:rPr lang="en-US" dirty="0"/>
              <a:t>Confirmation</a:t>
            </a:r>
          </a:p>
          <a:p>
            <a:r>
              <a:rPr lang="en-US" dirty="0" err="1"/>
              <a:t>Biais</a:t>
            </a:r>
            <a:r>
              <a:rPr lang="en-US" dirty="0"/>
              <a:t> de </a:t>
            </a:r>
            <a:r>
              <a:rPr lang="en-US" dirty="0" err="1"/>
              <a:t>cadrage</a:t>
            </a:r>
            <a:endParaRPr lang="en-US" dirty="0"/>
          </a:p>
          <a:p>
            <a:r>
              <a:rPr lang="en-US" dirty="0" err="1"/>
              <a:t>Pensée</a:t>
            </a:r>
            <a:r>
              <a:rPr lang="en-US" dirty="0"/>
              <a:t> de </a:t>
            </a:r>
            <a:r>
              <a:rPr lang="en-US" dirty="0" err="1"/>
              <a:t>groupe</a:t>
            </a:r>
            <a:endParaRPr lang="en-US" dirty="0"/>
          </a:p>
          <a:p>
            <a:r>
              <a:rPr lang="en-US" dirty="0" err="1"/>
              <a:t>Confiance</a:t>
            </a:r>
            <a:r>
              <a:rPr lang="en-US" dirty="0"/>
              <a:t> excessive</a:t>
            </a:r>
          </a:p>
          <a:p>
            <a:r>
              <a:rPr lang="en-US" dirty="0"/>
              <a:t>Se </a:t>
            </a:r>
            <a:r>
              <a:rPr lang="en-US" dirty="0" err="1"/>
              <a:t>fier</a:t>
            </a:r>
            <a:r>
              <a:rPr lang="en-US" dirty="0"/>
              <a:t> à </a:t>
            </a:r>
            <a:r>
              <a:rPr lang="en-US" dirty="0" err="1"/>
              <a:t>l’essentiel</a:t>
            </a:r>
            <a:endParaRPr lang="en-US" dirty="0"/>
          </a:p>
          <a:p>
            <a:r>
              <a:rPr lang="en-US" dirty="0" err="1"/>
              <a:t>Sélection</a:t>
            </a:r>
            <a:endParaRPr lang="en-US" dirty="0"/>
          </a:p>
          <a:p>
            <a:endParaRPr lang="en-US" dirty="0"/>
          </a:p>
        </p:txBody>
      </p:sp>
      <p:sp>
        <p:nvSpPr>
          <p:cNvPr id="3" name="TextBox 2">
            <a:extLst>
              <a:ext uri="{FF2B5EF4-FFF2-40B4-BE49-F238E27FC236}">
                <a16:creationId xmlns:a16="http://schemas.microsoft.com/office/drawing/2014/main" id="{544F0A13-4C64-4A9D-AE00-6335B5CE0F01}"/>
              </a:ext>
            </a:extLst>
          </p:cNvPr>
          <p:cNvSpPr txBox="1"/>
          <p:nvPr>
            <p:custDataLst>
              <p:tags r:id="rId4"/>
            </p:custDataLst>
          </p:nvPr>
        </p:nvSpPr>
        <p:spPr>
          <a:xfrm>
            <a:off x="1637377" y="6233828"/>
            <a:ext cx="7854163" cy="338550"/>
          </a:xfrm>
          <a:prstGeom prst="rect">
            <a:avLst/>
          </a:prstGeom>
          <a:noFill/>
        </p:spPr>
        <p:txBody>
          <a:bodyPr wrap="square" lIns="121917" tIns="60958" rIns="121917" bIns="60958" rtlCol="0">
            <a:spAutoFit/>
          </a:bodyPr>
          <a:lstStyle/>
          <a:p>
            <a:r>
              <a:rPr lang="en-US" sz="1400"/>
              <a:t>Dickey CC. Cognitive Demands and Bias: Challenges Facing Clinical Competency Committees. JGME. 2017</a:t>
            </a:r>
          </a:p>
        </p:txBody>
      </p:sp>
      <p:pic>
        <p:nvPicPr>
          <p:cNvPr id="7" name="Picture 6">
            <a:extLst>
              <a:ext uri="{FF2B5EF4-FFF2-40B4-BE49-F238E27FC236}">
                <a16:creationId xmlns:a16="http://schemas.microsoft.com/office/drawing/2014/main" id="{C4E8B833-8B39-4B1A-ABA6-A79E70D78797}"/>
              </a:ext>
            </a:extLst>
          </p:cNvPr>
          <p:cNvPicPr>
            <a:picLocks noChangeAspect="1"/>
          </p:cNvPicPr>
          <p:nvPr>
            <p:custDataLst>
              <p:tags r:id="rId5"/>
            </p:custDataLst>
          </p:nvPr>
        </p:nvPicPr>
        <p:blipFill>
          <a:blip r:embed="rId9">
            <a:extLst/>
          </a:blip>
          <a:stretch>
            <a:fillRect/>
          </a:stretch>
        </p:blipFill>
        <p:spPr>
          <a:xfrm>
            <a:off x="6316518" y="1756221"/>
            <a:ext cx="5702300" cy="3390900"/>
          </a:xfrm>
          <a:prstGeom prst="rect">
            <a:avLst/>
          </a:prstGeom>
        </p:spPr>
      </p:pic>
      <p:sp>
        <p:nvSpPr>
          <p:cNvPr id="8" name="TextBox 7">
            <a:extLst>
              <a:ext uri="{FF2B5EF4-FFF2-40B4-BE49-F238E27FC236}">
                <a16:creationId xmlns:a16="http://schemas.microsoft.com/office/drawing/2014/main" id="{4D02D7E7-2C58-4F30-A62E-8808F0E7E6CB}"/>
              </a:ext>
            </a:extLst>
          </p:cNvPr>
          <p:cNvSpPr txBox="1"/>
          <p:nvPr>
            <p:custDataLst>
              <p:tags r:id="rId6"/>
            </p:custDataLst>
          </p:nvPr>
        </p:nvSpPr>
        <p:spPr>
          <a:xfrm>
            <a:off x="6280809" y="5147121"/>
            <a:ext cx="5702300" cy="228600"/>
          </a:xfrm>
          <a:prstGeom prst="rect">
            <a:avLst/>
          </a:prstGeom>
          <a:noFill/>
        </p:spPr>
        <p:txBody>
          <a:bodyPr wrap="square" rtlCol="0">
            <a:spAutoFit/>
          </a:bodyPr>
          <a:lstStyle/>
          <a:p>
            <a:r>
              <a:rPr lang="en-US" sz="900">
                <a:hlinkClick r:id="rId10" tooltip="http://level343.com/2016/04/11/marketing-just-another-word-manipulation/"/>
              </a:rPr>
              <a:t>Cette image d’un auteur inconnu est protégée sous licence par CC BY-NC-ND</a:t>
            </a:r>
            <a:endParaRPr lang="en-US" sz="900"/>
          </a:p>
        </p:txBody>
      </p:sp>
    </p:spTree>
    <p:custDataLst>
      <p:tags r:id="rId1"/>
    </p:custDataLst>
    <p:extLst>
      <p:ext uri="{BB962C8B-B14F-4D97-AF65-F5344CB8AC3E}">
        <p14:creationId xmlns:p14="http://schemas.microsoft.com/office/powerpoint/2010/main" val="26757589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Fonctionnement de groupe</a:t>
            </a:r>
          </a:p>
        </p:txBody>
      </p:sp>
      <p:sp>
        <p:nvSpPr>
          <p:cNvPr id="4" name="Slide Number Placeholder 3"/>
          <p:cNvSpPr>
            <a:spLocks noGrp="1"/>
          </p:cNvSpPr>
          <p:nvPr>
            <p:ph type="sldNum" sz="quarter" idx="12"/>
            <p:custDataLst>
              <p:tags r:id="rId3"/>
            </p:custDataLst>
          </p:nvPr>
        </p:nvSpPr>
        <p:spPr/>
        <p:txBody>
          <a:bodyPr/>
          <a:lstStyle/>
          <a:p>
            <a:fld id="{2066355A-084C-D24E-9AD2-7E4FC41EA627}" type="slidenum">
              <a:rPr lang="en-US" smtClean="0"/>
              <a:t>31</a:t>
            </a:fld>
            <a:endParaRPr lang="en-US"/>
          </a:p>
        </p:txBody>
      </p:sp>
      <p:pic>
        <p:nvPicPr>
          <p:cNvPr id="10" name="Picture 9">
            <a:extLst>
              <a:ext uri="{FF2B5EF4-FFF2-40B4-BE49-F238E27FC236}">
                <a16:creationId xmlns:a16="http://schemas.microsoft.com/office/drawing/2014/main" id="{4FED07DD-7A12-44EF-89F0-A9FBC9BCBDE3}"/>
              </a:ext>
            </a:extLst>
          </p:cNvPr>
          <p:cNvPicPr>
            <a:picLocks noChangeAspect="1"/>
          </p:cNvPicPr>
          <p:nvPr>
            <p:custDataLst>
              <p:tags r:id="rId4"/>
            </p:custDataLst>
          </p:nvPr>
        </p:nvPicPr>
        <p:blipFill>
          <a:blip r:embed="rId12">
            <a:extLst/>
          </a:blip>
          <a:stretch>
            <a:fillRect/>
          </a:stretch>
        </p:blipFill>
        <p:spPr>
          <a:xfrm>
            <a:off x="693821" y="2535485"/>
            <a:ext cx="3277782" cy="2614031"/>
          </a:xfrm>
          <a:prstGeom prst="rect">
            <a:avLst/>
          </a:prstGeom>
        </p:spPr>
      </p:pic>
      <p:sp>
        <p:nvSpPr>
          <p:cNvPr id="11" name="TextBox 10">
            <a:extLst>
              <a:ext uri="{FF2B5EF4-FFF2-40B4-BE49-F238E27FC236}">
                <a16:creationId xmlns:a16="http://schemas.microsoft.com/office/drawing/2014/main" id="{9241D2D4-69E9-4846-8CD8-3DACCF5B0B3F}"/>
              </a:ext>
            </a:extLst>
          </p:cNvPr>
          <p:cNvSpPr txBox="1"/>
          <p:nvPr>
            <p:custDataLst>
              <p:tags r:id="rId5"/>
            </p:custDataLst>
          </p:nvPr>
        </p:nvSpPr>
        <p:spPr>
          <a:xfrm>
            <a:off x="1112081" y="5240931"/>
            <a:ext cx="3810000" cy="228600"/>
          </a:xfrm>
          <a:prstGeom prst="rect">
            <a:avLst/>
          </a:prstGeom>
          <a:noFill/>
        </p:spPr>
        <p:txBody>
          <a:bodyPr wrap="square" rtlCol="0">
            <a:spAutoFit/>
          </a:bodyPr>
          <a:lstStyle/>
          <a:p>
            <a:r>
              <a:rPr lang="en-US" sz="900">
                <a:hlinkClick r:id="rId13" tooltip="http://investigacao-filosofica.blogspot.com/2012/03/essay-prize-in-informal-logiccritical.html"/>
              </a:rPr>
              <a:t>Cette image d’un auteur inconnu est protégée sous licence par CC BY-NC-ND</a:t>
            </a:r>
            <a:endParaRPr lang="en-US" sz="900"/>
          </a:p>
        </p:txBody>
      </p:sp>
      <p:pic>
        <p:nvPicPr>
          <p:cNvPr id="16" name="Picture 15">
            <a:extLst>
              <a:ext uri="{FF2B5EF4-FFF2-40B4-BE49-F238E27FC236}">
                <a16:creationId xmlns:a16="http://schemas.microsoft.com/office/drawing/2014/main" id="{CF396CAA-FCBD-4129-8A8B-7351EEDFAD55}"/>
              </a:ext>
            </a:extLst>
          </p:cNvPr>
          <p:cNvPicPr>
            <a:picLocks noChangeAspect="1"/>
          </p:cNvPicPr>
          <p:nvPr>
            <p:custDataLst>
              <p:tags r:id="rId6"/>
            </p:custDataLst>
          </p:nvPr>
        </p:nvPicPr>
        <p:blipFill>
          <a:blip r:embed="rId14"/>
          <a:stretch>
            <a:fillRect/>
          </a:stretch>
        </p:blipFill>
        <p:spPr>
          <a:xfrm>
            <a:off x="5570880" y="1761392"/>
            <a:ext cx="6096000" cy="3524250"/>
          </a:xfrm>
          <a:prstGeom prst="rect">
            <a:avLst/>
          </a:prstGeom>
        </p:spPr>
      </p:pic>
      <p:sp>
        <p:nvSpPr>
          <p:cNvPr id="17" name="TextBox 16">
            <a:extLst>
              <a:ext uri="{FF2B5EF4-FFF2-40B4-BE49-F238E27FC236}">
                <a16:creationId xmlns:a16="http://schemas.microsoft.com/office/drawing/2014/main" id="{B6C673F3-57AE-4C18-8453-CFA5344A71AC}"/>
              </a:ext>
            </a:extLst>
          </p:cNvPr>
          <p:cNvSpPr txBox="1"/>
          <p:nvPr>
            <p:custDataLst>
              <p:tags r:id="rId7"/>
            </p:custDataLst>
          </p:nvPr>
        </p:nvSpPr>
        <p:spPr>
          <a:xfrm>
            <a:off x="8126056" y="2050037"/>
            <a:ext cx="1956095" cy="707886"/>
          </a:xfrm>
          <a:prstGeom prst="rect">
            <a:avLst/>
          </a:prstGeom>
          <a:noFill/>
        </p:spPr>
        <p:txBody>
          <a:bodyPr wrap="square" rtlCol="0">
            <a:spAutoFit/>
          </a:bodyPr>
          <a:lstStyle/>
          <a:p>
            <a:pPr algn="ctr"/>
            <a:r>
              <a:rPr lang="en-US" sz="2000" dirty="0" err="1"/>
              <a:t>Donc</a:t>
            </a:r>
            <a:r>
              <a:rPr lang="en-US" sz="2000" dirty="0"/>
              <a:t>, </a:t>
            </a:r>
            <a:r>
              <a:rPr lang="en-US" sz="2000" dirty="0" err="1"/>
              <a:t>sommes</a:t>
            </a:r>
            <a:r>
              <a:rPr lang="en-US" sz="2000" dirty="0"/>
              <a:t>-nous </a:t>
            </a:r>
            <a:r>
              <a:rPr lang="en-US" sz="2000" dirty="0" err="1"/>
              <a:t>d’accord</a:t>
            </a:r>
            <a:r>
              <a:rPr lang="en-US" sz="2000" dirty="0"/>
              <a:t>?</a:t>
            </a:r>
          </a:p>
        </p:txBody>
      </p:sp>
      <p:sp>
        <p:nvSpPr>
          <p:cNvPr id="18" name="TextBox 17">
            <a:extLst>
              <a:ext uri="{FF2B5EF4-FFF2-40B4-BE49-F238E27FC236}">
                <a16:creationId xmlns:a16="http://schemas.microsoft.com/office/drawing/2014/main" id="{170752AB-B5ED-4E59-BA05-1D72BF92F519}"/>
              </a:ext>
            </a:extLst>
          </p:cNvPr>
          <p:cNvSpPr txBox="1"/>
          <p:nvPr>
            <p:custDataLst>
              <p:tags r:id="rId8"/>
            </p:custDataLst>
          </p:nvPr>
        </p:nvSpPr>
        <p:spPr>
          <a:xfrm>
            <a:off x="5499872" y="2392215"/>
            <a:ext cx="2470484" cy="701040"/>
          </a:xfrm>
          <a:prstGeom prst="rect">
            <a:avLst/>
          </a:prstGeom>
          <a:noFill/>
        </p:spPr>
        <p:txBody>
          <a:bodyPr wrap="square" rtlCol="0">
            <a:spAutoFit/>
          </a:bodyPr>
          <a:lstStyle/>
          <a:p>
            <a:pPr algn="ctr"/>
            <a:r>
              <a:rPr lang="en-US" sz="4000" b="1"/>
              <a:t>Oui!</a:t>
            </a:r>
          </a:p>
        </p:txBody>
      </p:sp>
      <p:sp>
        <p:nvSpPr>
          <p:cNvPr id="19" name="TextBox 18">
            <a:extLst>
              <a:ext uri="{FF2B5EF4-FFF2-40B4-BE49-F238E27FC236}">
                <a16:creationId xmlns:a16="http://schemas.microsoft.com/office/drawing/2014/main" id="{28085C3F-B719-46B5-B598-4E8279DFDA11}"/>
              </a:ext>
            </a:extLst>
          </p:cNvPr>
          <p:cNvSpPr txBox="1"/>
          <p:nvPr>
            <p:custDataLst>
              <p:tags r:id="rId9"/>
            </p:custDataLst>
          </p:nvPr>
        </p:nvSpPr>
        <p:spPr>
          <a:xfrm>
            <a:off x="9475950" y="2403980"/>
            <a:ext cx="2470484" cy="701040"/>
          </a:xfrm>
          <a:prstGeom prst="rect">
            <a:avLst/>
          </a:prstGeom>
          <a:noFill/>
        </p:spPr>
        <p:txBody>
          <a:bodyPr wrap="square" rtlCol="0">
            <a:spAutoFit/>
          </a:bodyPr>
          <a:lstStyle/>
          <a:p>
            <a:pPr algn="ctr"/>
            <a:r>
              <a:rPr lang="en-US" sz="4000" b="1"/>
              <a:t>Oui!</a:t>
            </a:r>
          </a:p>
        </p:txBody>
      </p:sp>
    </p:spTree>
    <p:custDataLst>
      <p:tags r:id="rId1"/>
    </p:custDataLst>
    <p:extLst>
      <p:ext uri="{BB962C8B-B14F-4D97-AF65-F5344CB8AC3E}">
        <p14:creationId xmlns:p14="http://schemas.microsoft.com/office/powerpoint/2010/main" val="426120872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4981A8-1448-40F8-8A78-5BD4F6326658}"/>
              </a:ext>
            </a:extLst>
          </p:cNvPr>
          <p:cNvPicPr>
            <a:picLocks noChangeAspect="1"/>
          </p:cNvPicPr>
          <p:nvPr>
            <p:custDataLst>
              <p:tags r:id="rId2"/>
            </p:custDataLst>
          </p:nvPr>
        </p:nvPicPr>
        <p:blipFill>
          <a:blip r:embed="rId8">
            <a:extLst/>
          </a:blip>
          <a:stretch>
            <a:fillRect/>
          </a:stretch>
        </p:blipFill>
        <p:spPr>
          <a:xfrm>
            <a:off x="3643202" y="1268289"/>
            <a:ext cx="4905596" cy="5264542"/>
          </a:xfrm>
          <a:prstGeom prst="rect">
            <a:avLst/>
          </a:prstGeom>
        </p:spPr>
      </p:pic>
      <p:sp>
        <p:nvSpPr>
          <p:cNvPr id="7" name="TextBox 6">
            <a:extLst>
              <a:ext uri="{FF2B5EF4-FFF2-40B4-BE49-F238E27FC236}">
                <a16:creationId xmlns:a16="http://schemas.microsoft.com/office/drawing/2014/main" id="{68587F2E-0534-4AB0-A46C-0F482370D107}"/>
              </a:ext>
            </a:extLst>
          </p:cNvPr>
          <p:cNvSpPr txBox="1"/>
          <p:nvPr>
            <p:custDataLst>
              <p:tags r:id="rId3"/>
            </p:custDataLst>
          </p:nvPr>
        </p:nvSpPr>
        <p:spPr>
          <a:xfrm>
            <a:off x="4783835" y="6041087"/>
            <a:ext cx="3525975" cy="365760"/>
          </a:xfrm>
          <a:prstGeom prst="rect">
            <a:avLst/>
          </a:prstGeom>
          <a:noFill/>
        </p:spPr>
        <p:txBody>
          <a:bodyPr wrap="square" rtlCol="0">
            <a:spAutoFit/>
          </a:bodyPr>
          <a:lstStyle/>
          <a:p>
            <a:r>
              <a:rPr lang="en-US" sz="900">
                <a:hlinkClick r:id="rId9" tooltip="https://laymanointing.wordpress.com/2014/11/07/four-days-late-but-hes-still-on-time/"/>
              </a:rPr>
              <a:t>Cette image d’un auteur inconnu est protégée sous licence par CC BY-NC-ND</a:t>
            </a:r>
            <a:endParaRPr lang="en-US" sz="900"/>
          </a:p>
        </p:txBody>
      </p:sp>
      <p:sp>
        <p:nvSpPr>
          <p:cNvPr id="2" name="Title 1"/>
          <p:cNvSpPr>
            <a:spLocks noGrp="1"/>
          </p:cNvSpPr>
          <p:nvPr>
            <p:ph type="title"/>
            <p:custDataLst>
              <p:tags r:id="rId4"/>
            </p:custDataLst>
          </p:nvPr>
        </p:nvSpPr>
        <p:spPr/>
        <p:txBody>
          <a:bodyPr/>
          <a:lstStyle/>
          <a:p>
            <a:r>
              <a:rPr lang="en-US" dirty="0" err="1"/>
              <a:t>Contraintes</a:t>
            </a:r>
            <a:r>
              <a:rPr lang="en-US" dirty="0"/>
              <a:t> de temps</a:t>
            </a:r>
          </a:p>
        </p:txBody>
      </p:sp>
      <p:sp>
        <p:nvSpPr>
          <p:cNvPr id="4" name="Slide Number Placeholder 3"/>
          <p:cNvSpPr>
            <a:spLocks noGrp="1"/>
          </p:cNvSpPr>
          <p:nvPr>
            <p:ph type="sldNum" sz="quarter" idx="12"/>
            <p:custDataLst>
              <p:tags r:id="rId5"/>
            </p:custDataLst>
          </p:nvPr>
        </p:nvSpPr>
        <p:spPr/>
        <p:txBody>
          <a:bodyPr/>
          <a:lstStyle/>
          <a:p>
            <a:fld id="{2066355A-084C-D24E-9AD2-7E4FC41EA627}" type="slidenum">
              <a:rPr lang="en-US" smtClean="0"/>
              <a:t>32</a:t>
            </a:fld>
            <a:endParaRPr lang="en-US"/>
          </a:p>
        </p:txBody>
      </p:sp>
    </p:spTree>
    <p:custDataLst>
      <p:tags r:id="rId1"/>
    </p:custDataLst>
    <p:extLst>
      <p:ext uri="{BB962C8B-B14F-4D97-AF65-F5344CB8AC3E}">
        <p14:creationId xmlns:p14="http://schemas.microsoft.com/office/powerpoint/2010/main" val="377928067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F6D43F-E007-4EB2-B66D-48956AD04F9B}"/>
              </a:ext>
            </a:extLst>
          </p:cNvPr>
          <p:cNvPicPr>
            <a:picLocks noChangeAspect="1"/>
          </p:cNvPicPr>
          <p:nvPr>
            <p:custDataLst>
              <p:tags r:id="rId2"/>
            </p:custDataLst>
          </p:nvPr>
        </p:nvPicPr>
        <p:blipFill>
          <a:blip r:embed="rId9">
            <a:extLst/>
          </a:blip>
          <a:stretch>
            <a:fillRect/>
          </a:stretch>
        </p:blipFill>
        <p:spPr>
          <a:xfrm>
            <a:off x="5915545" y="1483679"/>
            <a:ext cx="6064417" cy="3890642"/>
          </a:xfrm>
          <a:prstGeom prst="rect">
            <a:avLst/>
          </a:prstGeom>
        </p:spPr>
      </p:pic>
      <p:sp>
        <p:nvSpPr>
          <p:cNvPr id="2" name="Title 1"/>
          <p:cNvSpPr>
            <a:spLocks noGrp="1"/>
          </p:cNvSpPr>
          <p:nvPr>
            <p:ph type="title"/>
            <p:custDataLst>
              <p:tags r:id="rId3"/>
            </p:custDataLst>
          </p:nvPr>
        </p:nvSpPr>
        <p:spPr/>
        <p:txBody>
          <a:bodyPr/>
          <a:lstStyle/>
          <a:p>
            <a:r>
              <a:rPr lang="en-US" dirty="0" err="1"/>
              <a:t>Président</a:t>
            </a:r>
            <a:r>
              <a:rPr lang="en-US" dirty="0"/>
              <a:t> du </a:t>
            </a:r>
            <a:r>
              <a:rPr lang="en-US" dirty="0" err="1"/>
              <a:t>comité</a:t>
            </a:r>
            <a:endParaRPr lang="en-US" dirty="0"/>
          </a:p>
        </p:txBody>
      </p:sp>
      <p:sp>
        <p:nvSpPr>
          <p:cNvPr id="3" name="Content Placeholder 2"/>
          <p:cNvSpPr>
            <a:spLocks noGrp="1"/>
          </p:cNvSpPr>
          <p:nvPr>
            <p:ph idx="1"/>
            <p:custDataLst>
              <p:tags r:id="rId4"/>
            </p:custDataLst>
          </p:nvPr>
        </p:nvSpPr>
        <p:spPr/>
        <p:txBody>
          <a:bodyPr>
            <a:normAutofit lnSpcReduction="10000"/>
          </a:bodyPr>
          <a:lstStyle/>
          <a:p>
            <a:r>
              <a:rPr lang="fr-CA" dirty="0"/>
              <a:t>Assure le bon fonctionnement du groupe</a:t>
            </a:r>
          </a:p>
          <a:p>
            <a:r>
              <a:rPr lang="fr-CA" dirty="0"/>
              <a:t>Est un expert en processus</a:t>
            </a:r>
          </a:p>
          <a:p>
            <a:r>
              <a:rPr lang="fr-CA" dirty="0"/>
              <a:t>Est une personne que les gens vont suivre</a:t>
            </a:r>
          </a:p>
          <a:p>
            <a:endParaRPr lang="fr-CA" dirty="0"/>
          </a:p>
          <a:p>
            <a:pPr marL="0" indent="0">
              <a:buNone/>
            </a:pPr>
            <a:r>
              <a:rPr lang="fr-CA" dirty="0"/>
              <a:t>Mais...</a:t>
            </a:r>
          </a:p>
          <a:p>
            <a:endParaRPr lang="fr-CA" dirty="0"/>
          </a:p>
          <a:p>
            <a:r>
              <a:rPr lang="fr-CA" dirty="0"/>
              <a:t>N’est pas quelqu’un qui va dominer la conversation (intentionnellement ou non!)</a:t>
            </a:r>
            <a:endParaRPr lang="en-US" dirty="0"/>
          </a:p>
        </p:txBody>
      </p:sp>
      <p:sp>
        <p:nvSpPr>
          <p:cNvPr id="4" name="Slide Number Placeholder 3"/>
          <p:cNvSpPr>
            <a:spLocks noGrp="1"/>
          </p:cNvSpPr>
          <p:nvPr>
            <p:ph type="sldNum" sz="quarter" idx="12"/>
            <p:custDataLst>
              <p:tags r:id="rId5"/>
            </p:custDataLst>
          </p:nvPr>
        </p:nvSpPr>
        <p:spPr/>
        <p:txBody>
          <a:bodyPr/>
          <a:lstStyle/>
          <a:p>
            <a:fld id="{2066355A-084C-D24E-9AD2-7E4FC41EA627}" type="slidenum">
              <a:rPr lang="en-US" smtClean="0"/>
              <a:t>33</a:t>
            </a:fld>
            <a:endParaRPr lang="en-US"/>
          </a:p>
        </p:txBody>
      </p:sp>
      <p:sp>
        <p:nvSpPr>
          <p:cNvPr id="8" name="TextBox 7">
            <a:extLst>
              <a:ext uri="{FF2B5EF4-FFF2-40B4-BE49-F238E27FC236}">
                <a16:creationId xmlns:a16="http://schemas.microsoft.com/office/drawing/2014/main" id="{36335C41-619B-45D3-B5B4-60E96AB8693F}"/>
              </a:ext>
            </a:extLst>
          </p:cNvPr>
          <p:cNvSpPr txBox="1"/>
          <p:nvPr>
            <p:custDataLst>
              <p:tags r:id="rId6"/>
            </p:custDataLst>
          </p:nvPr>
        </p:nvSpPr>
        <p:spPr>
          <a:xfrm>
            <a:off x="7667624" y="4882678"/>
            <a:ext cx="4171950" cy="228600"/>
          </a:xfrm>
          <a:prstGeom prst="rect">
            <a:avLst/>
          </a:prstGeom>
          <a:noFill/>
        </p:spPr>
        <p:txBody>
          <a:bodyPr wrap="square" rtlCol="0">
            <a:spAutoFit/>
          </a:bodyPr>
          <a:lstStyle/>
          <a:p>
            <a:r>
              <a:rPr lang="en-US" sz="900">
                <a:hlinkClick r:id="rId10" tooltip="http://missbsresources.com/18-teaching-and-learning/77-leadership-what-it-means-to-me"/>
              </a:rPr>
              <a:t>Cette image d’un auteur inconnu est protégée sous licence par CC BY-NC-ND</a:t>
            </a:r>
            <a:endParaRPr lang="en-US" sz="900"/>
          </a:p>
        </p:txBody>
      </p:sp>
    </p:spTree>
    <p:custDataLst>
      <p:tags r:id="rId1"/>
    </p:custDataLst>
    <p:extLst>
      <p:ext uri="{BB962C8B-B14F-4D97-AF65-F5344CB8AC3E}">
        <p14:creationId xmlns:p14="http://schemas.microsoft.com/office/powerpoint/2010/main" val="294405944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84FE04-0223-4E63-B1DC-5DDC4DFC0471}"/>
              </a:ext>
            </a:extLst>
          </p:cNvPr>
          <p:cNvPicPr>
            <a:picLocks noChangeAspect="1"/>
          </p:cNvPicPr>
          <p:nvPr>
            <p:custDataLst>
              <p:tags r:id="rId2"/>
            </p:custDataLst>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0" y="0"/>
            <a:ext cx="12192000" cy="6858000"/>
          </a:xfrm>
          <a:prstGeom prst="rect">
            <a:avLst/>
          </a:prstGeom>
        </p:spPr>
      </p:pic>
      <p:sp>
        <p:nvSpPr>
          <p:cNvPr id="4" name="Slide Number Placeholder 3"/>
          <p:cNvSpPr>
            <a:spLocks noGrp="1"/>
          </p:cNvSpPr>
          <p:nvPr>
            <p:ph type="sldNum" sz="quarter" idx="10"/>
            <p:custDataLst>
              <p:tags r:id="rId3"/>
            </p:custDataLst>
          </p:nvPr>
        </p:nvSpPr>
        <p:spPr/>
        <p:txBody>
          <a:bodyPr/>
          <a:lstStyle/>
          <a:p>
            <a:fld id="{2066355A-084C-D24E-9AD2-7E4FC41EA627}" type="slidenum">
              <a:rPr lang="en-US" smtClean="0"/>
              <a:t>34</a:t>
            </a:fld>
            <a:endParaRPr lang="en-US"/>
          </a:p>
        </p:txBody>
      </p:sp>
      <p:sp>
        <p:nvSpPr>
          <p:cNvPr id="5" name="TextBox 4">
            <a:extLst>
              <a:ext uri="{FF2B5EF4-FFF2-40B4-BE49-F238E27FC236}">
                <a16:creationId xmlns:a16="http://schemas.microsoft.com/office/drawing/2014/main" id="{22E18DD7-094D-4837-B699-C4DB99821162}"/>
              </a:ext>
            </a:extLst>
          </p:cNvPr>
          <p:cNvSpPr txBox="1"/>
          <p:nvPr>
            <p:custDataLst>
              <p:tags r:id="rId4"/>
            </p:custDataLst>
          </p:nvPr>
        </p:nvSpPr>
        <p:spPr>
          <a:xfrm>
            <a:off x="2614863" y="1892494"/>
            <a:ext cx="6962274" cy="5386090"/>
          </a:xfrm>
          <a:prstGeom prst="rect">
            <a:avLst/>
          </a:prstGeom>
          <a:noFill/>
        </p:spPr>
        <p:txBody>
          <a:bodyPr wrap="square" rtlCol="0">
            <a:spAutoFit/>
          </a:bodyPr>
          <a:lstStyle/>
          <a:p>
            <a:r>
              <a:rPr lang="is-IS" sz="5400" b="1" dirty="0">
                <a:solidFill>
                  <a:schemeClr val="bg1"/>
                </a:solidFill>
              </a:rPr>
              <a:t>Chaque vertu représente un juste milieu entre deux extrêmes, dont chacun est un vice.</a:t>
            </a:r>
          </a:p>
          <a:p>
            <a:pPr algn="ctr"/>
            <a:r>
              <a:rPr lang="is-IS" sz="2000" b="1" dirty="0">
                <a:solidFill>
                  <a:schemeClr val="bg1"/>
                </a:solidFill>
              </a:rPr>
              <a:t>- Aristote</a:t>
            </a:r>
          </a:p>
          <a:p>
            <a:endParaRPr lang="en-US" sz="5400" b="1" dirty="0">
              <a:solidFill>
                <a:schemeClr val="bg1"/>
              </a:solidFill>
            </a:endParaRPr>
          </a:p>
        </p:txBody>
      </p:sp>
    </p:spTree>
    <p:custDataLst>
      <p:tags r:id="rId1"/>
    </p:custDataLst>
    <p:extLst>
      <p:ext uri="{BB962C8B-B14F-4D97-AF65-F5344CB8AC3E}">
        <p14:creationId xmlns:p14="http://schemas.microsoft.com/office/powerpoint/2010/main" val="158833626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F99E7-0CC2-4CD0-81B7-1DEB3C47C153}"/>
              </a:ext>
            </a:extLst>
          </p:cNvPr>
          <p:cNvSpPr>
            <a:spLocks noGrp="1"/>
          </p:cNvSpPr>
          <p:nvPr>
            <p:ph type="title"/>
            <p:custDataLst>
              <p:tags r:id="rId2"/>
            </p:custDataLst>
          </p:nvPr>
        </p:nvSpPr>
        <p:spPr/>
        <p:txBody>
          <a:bodyPr/>
          <a:lstStyle/>
          <a:p>
            <a:r>
              <a:rPr lang="en-US" dirty="0" err="1"/>
              <a:t>Scénario</a:t>
            </a:r>
            <a:r>
              <a:rPr lang="en-US" dirty="0"/>
              <a:t> de </a:t>
            </a:r>
            <a:r>
              <a:rPr lang="en-US" dirty="0" err="1"/>
              <a:t>cas</a:t>
            </a:r>
            <a:r>
              <a:rPr lang="en-US" dirty="0"/>
              <a:t> n</a:t>
            </a:r>
            <a:r>
              <a:rPr lang="en-US" baseline="30000" dirty="0"/>
              <a:t>o</a:t>
            </a:r>
            <a:r>
              <a:rPr lang="en-US" dirty="0"/>
              <a:t> 2</a:t>
            </a:r>
          </a:p>
        </p:txBody>
      </p:sp>
      <p:sp>
        <p:nvSpPr>
          <p:cNvPr id="3" name="TextBox 2">
            <a:extLst>
              <a:ext uri="{FF2B5EF4-FFF2-40B4-BE49-F238E27FC236}">
                <a16:creationId xmlns:a16="http://schemas.microsoft.com/office/drawing/2014/main" id="{881D1C9E-194E-4D2A-92B9-71C44C28893A}"/>
              </a:ext>
            </a:extLst>
          </p:cNvPr>
          <p:cNvSpPr txBox="1"/>
          <p:nvPr>
            <p:custDataLst>
              <p:tags r:id="rId3"/>
            </p:custDataLst>
          </p:nvPr>
        </p:nvSpPr>
        <p:spPr>
          <a:xfrm>
            <a:off x="2577988" y="5814486"/>
            <a:ext cx="6935147" cy="396236"/>
          </a:xfrm>
          <a:prstGeom prst="rect">
            <a:avLst/>
          </a:prstGeom>
          <a:noFill/>
        </p:spPr>
        <p:txBody>
          <a:bodyPr wrap="none" lIns="121917" tIns="60958" rIns="121917" bIns="60958" rtlCol="0">
            <a:spAutoFit/>
          </a:bodyPr>
          <a:lstStyle/>
          <a:p>
            <a:r>
              <a:rPr lang="en-US">
                <a:solidFill>
                  <a:srgbClr val="3485AF"/>
                </a:solidFill>
              </a:rPr>
              <a:t>http://www.royalcollege.ca/mssites/casescenarios_fr/story_html5.html</a:t>
            </a:r>
          </a:p>
        </p:txBody>
      </p:sp>
      <p:pic>
        <p:nvPicPr>
          <p:cNvPr id="8" name="Picture 7">
            <a:extLst>
              <a:ext uri="{FF2B5EF4-FFF2-40B4-BE49-F238E27FC236}">
                <a16:creationId xmlns:a16="http://schemas.microsoft.com/office/drawing/2014/main" id="{6E465770-E88C-48CF-8DB2-D906742440DD}"/>
              </a:ext>
            </a:extLst>
          </p:cNvPr>
          <p:cNvPicPr>
            <a:picLocks noChangeAspect="1"/>
          </p:cNvPicPr>
          <p:nvPr>
            <p:custDataLst>
              <p:tags r:id="rId4"/>
            </p:custDataLst>
          </p:nvPr>
        </p:nvPicPr>
        <p:blipFill>
          <a:blip r:embed="rId9">
            <a:extLst/>
          </a:blip>
          <a:stretch>
            <a:fillRect/>
          </a:stretch>
        </p:blipFill>
        <p:spPr>
          <a:xfrm>
            <a:off x="2902056" y="1589549"/>
            <a:ext cx="6197878" cy="4201951"/>
          </a:xfrm>
          <a:prstGeom prst="rect">
            <a:avLst/>
          </a:prstGeom>
        </p:spPr>
      </p:pic>
      <p:sp>
        <p:nvSpPr>
          <p:cNvPr id="10" name="TextBox 9">
            <a:extLst>
              <a:ext uri="{FF2B5EF4-FFF2-40B4-BE49-F238E27FC236}">
                <a16:creationId xmlns:a16="http://schemas.microsoft.com/office/drawing/2014/main" id="{AF216A37-DACB-4163-BDB7-5319E18F7803}"/>
              </a:ext>
            </a:extLst>
          </p:cNvPr>
          <p:cNvSpPr txBox="1"/>
          <p:nvPr>
            <p:custDataLst>
              <p:tags r:id="rId5"/>
            </p:custDataLst>
          </p:nvPr>
        </p:nvSpPr>
        <p:spPr>
          <a:xfrm>
            <a:off x="4596057" y="6176963"/>
            <a:ext cx="2809875" cy="365760"/>
          </a:xfrm>
          <a:prstGeom prst="rect">
            <a:avLst/>
          </a:prstGeom>
          <a:noFill/>
        </p:spPr>
        <p:txBody>
          <a:bodyPr wrap="square" rtlCol="0">
            <a:spAutoFit/>
          </a:bodyPr>
          <a:lstStyle/>
          <a:p>
            <a:r>
              <a:rPr lang="en-US" sz="900">
                <a:hlinkClick r:id="rId10" tooltip="https://www.jmmnews.com/pluralism-and-marketing-theory-thought-and-practice/"/>
              </a:rPr>
              <a:t>Cette image d’un auteur inconnu est protégée sous licence par CC BY</a:t>
            </a:r>
            <a:endParaRPr lang="en-US" sz="900"/>
          </a:p>
        </p:txBody>
      </p:sp>
      <p:pic>
        <p:nvPicPr>
          <p:cNvPr id="7" name="Picture 6">
            <a:extLst>
              <a:ext uri="{FF2B5EF4-FFF2-40B4-BE49-F238E27FC236}">
                <a16:creationId xmlns:a16="http://schemas.microsoft.com/office/drawing/2014/main" id="{C2EBC3D0-76F8-47A6-B52D-DB2AA51DF07F}"/>
              </a:ext>
            </a:extLst>
          </p:cNvPr>
          <p:cNvPicPr>
            <a:picLocks noChangeAspect="1"/>
          </p:cNvPicPr>
          <p:nvPr>
            <p:custDataLst>
              <p:tags r:id="rId6"/>
            </p:custDataLst>
          </p:nvPr>
        </p:nvPicPr>
        <p:blipFill>
          <a:blip r:embed="rId11"/>
          <a:stretch>
            <a:fillRect/>
          </a:stretch>
        </p:blipFill>
        <p:spPr>
          <a:xfrm>
            <a:off x="10151015" y="4500360"/>
            <a:ext cx="1676603" cy="1676603"/>
          </a:xfrm>
          <a:prstGeom prst="rect">
            <a:avLst/>
          </a:prstGeom>
        </p:spPr>
      </p:pic>
      <p:sp>
        <p:nvSpPr>
          <p:cNvPr id="9" name="TextBox 8">
            <a:extLst>
              <a:ext uri="{FF2B5EF4-FFF2-40B4-BE49-F238E27FC236}">
                <a16:creationId xmlns:a16="http://schemas.microsoft.com/office/drawing/2014/main" id="{6AF89D31-DFD5-49F9-B0DD-BAAA8374B6D2}"/>
              </a:ext>
            </a:extLst>
          </p:cNvPr>
          <p:cNvSpPr txBox="1"/>
          <p:nvPr/>
        </p:nvSpPr>
        <p:spPr>
          <a:xfrm>
            <a:off x="9854598" y="6146783"/>
            <a:ext cx="2269435" cy="369332"/>
          </a:xfrm>
          <a:prstGeom prst="rect">
            <a:avLst/>
          </a:prstGeom>
          <a:noFill/>
        </p:spPr>
        <p:txBody>
          <a:bodyPr wrap="square" rtlCol="0">
            <a:spAutoFit/>
          </a:bodyPr>
          <a:lstStyle/>
          <a:p>
            <a:pPr algn="ctr"/>
            <a:r>
              <a:rPr lang="en-US" dirty="0"/>
              <a:t>Cas </a:t>
            </a:r>
            <a:r>
              <a:rPr lang="en-US" dirty="0" err="1"/>
              <a:t>simulés</a:t>
            </a:r>
            <a:endParaRPr lang="en-US" dirty="0"/>
          </a:p>
        </p:txBody>
      </p:sp>
    </p:spTree>
    <p:custDataLst>
      <p:tags r:id="rId1"/>
    </p:custDataLst>
    <p:extLst>
      <p:ext uri="{BB962C8B-B14F-4D97-AF65-F5344CB8AC3E}">
        <p14:creationId xmlns:p14="http://schemas.microsoft.com/office/powerpoint/2010/main" val="335967442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A3AD"/>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6C12A7-5654-4BC4-8107-F3B0C0400355}"/>
              </a:ext>
            </a:extLst>
          </p:cNvPr>
          <p:cNvSpPr>
            <a:spLocks noGrp="1"/>
          </p:cNvSpPr>
          <p:nvPr>
            <p:ph type="title"/>
            <p:custDataLst>
              <p:tags r:id="rId2"/>
            </p:custDataLst>
          </p:nvPr>
        </p:nvSpPr>
        <p:spPr>
          <a:xfrm>
            <a:off x="750240" y="518690"/>
            <a:ext cx="10641659" cy="1043409"/>
          </a:xfrm>
        </p:spPr>
        <p:txBody>
          <a:bodyPr vert="horz" lIns="121917" tIns="60958" rIns="121917" bIns="60958" rtlCol="0" anchor="ctr">
            <a:noAutofit/>
          </a:bodyPr>
          <a:lstStyle/>
          <a:p>
            <a:pPr defTabSz="1219170"/>
            <a:r>
              <a:rPr lang="en-US" dirty="0" err="1">
                <a:solidFill>
                  <a:srgbClr val="003A5B"/>
                </a:solidFill>
              </a:rPr>
              <a:t>Réflexion</a:t>
            </a:r>
            <a:r>
              <a:rPr lang="en-US" dirty="0">
                <a:solidFill>
                  <a:srgbClr val="003A5B"/>
                </a:solidFill>
              </a:rPr>
              <a:t> collective – </a:t>
            </a:r>
            <a:r>
              <a:rPr lang="en-US" dirty="0" err="1">
                <a:solidFill>
                  <a:srgbClr val="003A5B"/>
                </a:solidFill>
              </a:rPr>
              <a:t>recherche</a:t>
            </a:r>
            <a:r>
              <a:rPr lang="en-US" dirty="0">
                <a:solidFill>
                  <a:srgbClr val="003A5B"/>
                </a:solidFill>
              </a:rPr>
              <a:t> de solutions</a:t>
            </a:r>
          </a:p>
        </p:txBody>
      </p:sp>
      <p:sp>
        <p:nvSpPr>
          <p:cNvPr id="8" name="Content Placeholder 7">
            <a:extLst>
              <a:ext uri="{FF2B5EF4-FFF2-40B4-BE49-F238E27FC236}">
                <a16:creationId xmlns:a16="http://schemas.microsoft.com/office/drawing/2014/main" id="{FC8F8CEB-EF4C-4992-A514-E6C14FE54616}"/>
              </a:ext>
            </a:extLst>
          </p:cNvPr>
          <p:cNvSpPr>
            <a:spLocks noGrp="1"/>
          </p:cNvSpPr>
          <p:nvPr>
            <p:ph idx="1"/>
            <p:custDataLst>
              <p:tags r:id="rId3"/>
            </p:custDataLst>
          </p:nvPr>
        </p:nvSpPr>
        <p:spPr>
          <a:xfrm>
            <a:off x="520241" y="1774372"/>
            <a:ext cx="7526479" cy="4063897"/>
          </a:xfrm>
        </p:spPr>
        <p:txBody>
          <a:bodyPr vert="horz" lIns="121917" tIns="60958" rIns="121917" bIns="60958" rtlCol="0" anchor="t">
            <a:normAutofit fontScale="92500"/>
          </a:bodyPr>
          <a:lstStyle/>
          <a:p>
            <a:pPr marL="895335" indent="-514350" defTabSz="1219170">
              <a:buFont typeface="+mj-lt"/>
              <a:buAutoNum type="arabicPeriod"/>
            </a:pPr>
            <a:r>
              <a:rPr lang="en-US" dirty="0" err="1">
                <a:solidFill>
                  <a:schemeClr val="tx1"/>
                </a:solidFill>
                <a:latin typeface="+mn-lt"/>
                <a:cs typeface="+mn-cs"/>
              </a:rPr>
              <a:t>Demandez</a:t>
            </a:r>
            <a:r>
              <a:rPr lang="en-US" dirty="0">
                <a:solidFill>
                  <a:schemeClr val="tx1"/>
                </a:solidFill>
                <a:latin typeface="+mn-lt"/>
                <a:cs typeface="+mn-cs"/>
              </a:rPr>
              <a:t> aux participants </a:t>
            </a:r>
            <a:r>
              <a:rPr lang="en-US" dirty="0">
                <a:solidFill>
                  <a:schemeClr val="tx1"/>
                </a:solidFill>
              </a:rPr>
              <a:t>de </a:t>
            </a:r>
            <a:r>
              <a:rPr lang="en-US" dirty="0" err="1">
                <a:solidFill>
                  <a:schemeClr val="tx1"/>
                </a:solidFill>
              </a:rPr>
              <a:t>noter</a:t>
            </a:r>
            <a:r>
              <a:rPr lang="en-US" dirty="0">
                <a:solidFill>
                  <a:schemeClr val="tx1"/>
                </a:solidFill>
              </a:rPr>
              <a:t> sur </a:t>
            </a:r>
            <a:r>
              <a:rPr lang="en-US" dirty="0" err="1">
                <a:solidFill>
                  <a:schemeClr val="tx1"/>
                </a:solidFill>
              </a:rPr>
              <a:t>une</a:t>
            </a:r>
            <a:r>
              <a:rPr lang="en-US" dirty="0">
                <a:solidFill>
                  <a:schemeClr val="tx1"/>
                </a:solidFill>
              </a:rPr>
              <a:t> </a:t>
            </a:r>
            <a:r>
              <a:rPr lang="en-US" dirty="0" err="1">
                <a:solidFill>
                  <a:schemeClr val="tx1"/>
                </a:solidFill>
              </a:rPr>
              <a:t>feuille</a:t>
            </a:r>
            <a:r>
              <a:rPr lang="en-US" dirty="0">
                <a:solidFill>
                  <a:schemeClr val="tx1"/>
                </a:solidFill>
              </a:rPr>
              <a:t> </a:t>
            </a:r>
            <a:r>
              <a:rPr lang="en-US" dirty="0">
                <a:solidFill>
                  <a:schemeClr val="tx1"/>
                </a:solidFill>
                <a:latin typeface="+mn-lt"/>
                <a:cs typeface="+mn-cs"/>
              </a:rPr>
              <a:t>un </a:t>
            </a:r>
            <a:r>
              <a:rPr lang="en-US" dirty="0" err="1">
                <a:solidFill>
                  <a:schemeClr val="tx1"/>
                </a:solidFill>
                <a:latin typeface="+mn-lt"/>
                <a:cs typeface="+mn-cs"/>
              </a:rPr>
              <a:t>défi</a:t>
            </a:r>
            <a:r>
              <a:rPr lang="en-US" dirty="0">
                <a:solidFill>
                  <a:schemeClr val="tx1"/>
                </a:solidFill>
                <a:latin typeface="+mn-lt"/>
                <a:cs typeface="+mn-cs"/>
              </a:rPr>
              <a:t> que </a:t>
            </a:r>
            <a:r>
              <a:rPr lang="en-US" dirty="0" err="1">
                <a:solidFill>
                  <a:schemeClr val="tx1"/>
                </a:solidFill>
                <a:latin typeface="+mn-lt"/>
                <a:cs typeface="+mn-cs"/>
              </a:rPr>
              <a:t>vous</a:t>
            </a:r>
            <a:r>
              <a:rPr lang="en-US" dirty="0">
                <a:solidFill>
                  <a:schemeClr val="tx1"/>
                </a:solidFill>
                <a:latin typeface="+mn-lt"/>
                <a:cs typeface="+mn-cs"/>
              </a:rPr>
              <a:t> </a:t>
            </a:r>
            <a:r>
              <a:rPr lang="en-US" dirty="0" err="1">
                <a:solidFill>
                  <a:schemeClr val="tx1"/>
                </a:solidFill>
                <a:latin typeface="+mn-lt"/>
                <a:cs typeface="+mn-cs"/>
              </a:rPr>
              <a:t>avez</a:t>
            </a:r>
            <a:r>
              <a:rPr lang="en-US" dirty="0">
                <a:solidFill>
                  <a:schemeClr val="tx1"/>
                </a:solidFill>
                <a:latin typeface="+mn-lt"/>
                <a:cs typeface="+mn-cs"/>
              </a:rPr>
              <a:t> </a:t>
            </a:r>
            <a:r>
              <a:rPr lang="en-US" dirty="0" err="1">
                <a:solidFill>
                  <a:schemeClr val="tx1"/>
                </a:solidFill>
                <a:latin typeface="+mn-lt"/>
                <a:cs typeface="+mn-cs"/>
              </a:rPr>
              <a:t>ou</a:t>
            </a:r>
            <a:r>
              <a:rPr lang="en-US" dirty="0">
                <a:solidFill>
                  <a:schemeClr val="tx1"/>
                </a:solidFill>
                <a:latin typeface="+mn-lt"/>
                <a:cs typeface="+mn-cs"/>
              </a:rPr>
              <a:t> que </a:t>
            </a:r>
            <a:r>
              <a:rPr lang="en-US" dirty="0" err="1">
                <a:solidFill>
                  <a:schemeClr val="tx1"/>
                </a:solidFill>
                <a:latin typeface="+mn-lt"/>
                <a:cs typeface="+mn-cs"/>
              </a:rPr>
              <a:t>vous</a:t>
            </a:r>
            <a:r>
              <a:rPr lang="en-US" dirty="0">
                <a:solidFill>
                  <a:schemeClr val="tx1"/>
                </a:solidFill>
                <a:latin typeface="+mn-lt"/>
                <a:cs typeface="+mn-cs"/>
              </a:rPr>
              <a:t> </a:t>
            </a:r>
            <a:r>
              <a:rPr lang="en-US" dirty="0" err="1">
                <a:solidFill>
                  <a:schemeClr val="tx1"/>
                </a:solidFill>
                <a:latin typeface="+mn-lt"/>
                <a:cs typeface="+mn-cs"/>
              </a:rPr>
              <a:t>anticipez</a:t>
            </a:r>
            <a:r>
              <a:rPr lang="en-US" dirty="0">
                <a:solidFill>
                  <a:schemeClr val="tx1"/>
                </a:solidFill>
                <a:latin typeface="+mn-lt"/>
                <a:cs typeface="+mn-cs"/>
              </a:rPr>
              <a:t> avec les </a:t>
            </a:r>
            <a:r>
              <a:rPr lang="en-US" dirty="0" err="1">
                <a:solidFill>
                  <a:schemeClr val="tx1"/>
                </a:solidFill>
                <a:latin typeface="+mn-lt"/>
                <a:cs typeface="+mn-cs"/>
              </a:rPr>
              <a:t>comités</a:t>
            </a:r>
            <a:r>
              <a:rPr lang="en-US" dirty="0">
                <a:solidFill>
                  <a:schemeClr val="tx1"/>
                </a:solidFill>
                <a:latin typeface="+mn-lt"/>
                <a:cs typeface="+mn-cs"/>
              </a:rPr>
              <a:t> de </a:t>
            </a:r>
            <a:r>
              <a:rPr lang="en-US" dirty="0" err="1">
                <a:solidFill>
                  <a:schemeClr val="tx1"/>
                </a:solidFill>
                <a:latin typeface="+mn-lt"/>
                <a:cs typeface="+mn-cs"/>
              </a:rPr>
              <a:t>compétence</a:t>
            </a:r>
            <a:r>
              <a:rPr lang="en-US" dirty="0">
                <a:solidFill>
                  <a:schemeClr val="tx1"/>
                </a:solidFill>
                <a:latin typeface="+mn-lt"/>
                <a:cs typeface="+mn-cs"/>
              </a:rPr>
              <a:t>.</a:t>
            </a:r>
          </a:p>
          <a:p>
            <a:pPr marL="895335" indent="-514350" defTabSz="1219170">
              <a:buFont typeface="+mj-lt"/>
              <a:buAutoNum type="arabicPeriod"/>
            </a:pPr>
            <a:r>
              <a:rPr lang="en-US" dirty="0" err="1">
                <a:solidFill>
                  <a:schemeClr val="tx1"/>
                </a:solidFill>
                <a:latin typeface="+mn-lt"/>
                <a:cs typeface="+mn-cs"/>
              </a:rPr>
              <a:t>Demandez-leur</a:t>
            </a:r>
            <a:r>
              <a:rPr lang="en-US" dirty="0">
                <a:solidFill>
                  <a:schemeClr val="tx1"/>
                </a:solidFill>
                <a:latin typeface="+mn-lt"/>
                <a:cs typeface="+mn-cs"/>
              </a:rPr>
              <a:t> de </a:t>
            </a:r>
            <a:r>
              <a:rPr lang="en-US" dirty="0" err="1">
                <a:solidFill>
                  <a:schemeClr val="tx1"/>
                </a:solidFill>
                <a:latin typeface="+mn-lt"/>
                <a:cs typeface="+mn-cs"/>
              </a:rPr>
              <a:t>remettre</a:t>
            </a:r>
            <a:r>
              <a:rPr lang="en-US" dirty="0">
                <a:solidFill>
                  <a:schemeClr val="tx1"/>
                </a:solidFill>
                <a:latin typeface="+mn-lt"/>
                <a:cs typeface="+mn-cs"/>
              </a:rPr>
              <a:t> la </a:t>
            </a:r>
            <a:r>
              <a:rPr lang="en-US" dirty="0" err="1">
                <a:solidFill>
                  <a:schemeClr val="tx1"/>
                </a:solidFill>
                <a:latin typeface="+mn-lt"/>
                <a:cs typeface="+mn-cs"/>
              </a:rPr>
              <a:t>feuille</a:t>
            </a:r>
            <a:r>
              <a:rPr lang="en-US" dirty="0">
                <a:solidFill>
                  <a:schemeClr val="tx1"/>
                </a:solidFill>
                <a:latin typeface="+mn-lt"/>
                <a:cs typeface="+mn-cs"/>
              </a:rPr>
              <a:t> à la </a:t>
            </a:r>
            <a:r>
              <a:rPr lang="en-US" dirty="0" err="1">
                <a:solidFill>
                  <a:schemeClr val="tx1"/>
                </a:solidFill>
                <a:latin typeface="+mn-lt"/>
                <a:cs typeface="+mn-cs"/>
              </a:rPr>
              <a:t>personne</a:t>
            </a:r>
            <a:r>
              <a:rPr lang="en-US" dirty="0">
                <a:solidFill>
                  <a:schemeClr val="tx1"/>
                </a:solidFill>
                <a:latin typeface="+mn-lt"/>
                <a:cs typeface="+mn-cs"/>
              </a:rPr>
              <a:t> à </a:t>
            </a:r>
            <a:r>
              <a:rPr lang="en-US" dirty="0" err="1">
                <a:solidFill>
                  <a:schemeClr val="tx1"/>
                </a:solidFill>
                <a:latin typeface="+mn-lt"/>
                <a:cs typeface="+mn-cs"/>
              </a:rPr>
              <a:t>leur</a:t>
            </a:r>
            <a:r>
              <a:rPr lang="en-US" dirty="0">
                <a:solidFill>
                  <a:schemeClr val="tx1"/>
                </a:solidFill>
                <a:latin typeface="+mn-lt"/>
                <a:cs typeface="+mn-cs"/>
              </a:rPr>
              <a:t> gauche, qui </a:t>
            </a:r>
            <a:r>
              <a:rPr lang="en-US" dirty="0" err="1">
                <a:solidFill>
                  <a:schemeClr val="tx1"/>
                </a:solidFill>
                <a:latin typeface="+mn-lt"/>
                <a:cs typeface="+mn-cs"/>
              </a:rPr>
              <a:t>devra</a:t>
            </a:r>
            <a:r>
              <a:rPr lang="en-US" dirty="0">
                <a:solidFill>
                  <a:schemeClr val="tx1"/>
                </a:solidFill>
                <a:latin typeface="+mn-lt"/>
                <a:cs typeface="+mn-cs"/>
              </a:rPr>
              <a:t> y </a:t>
            </a:r>
            <a:r>
              <a:rPr lang="en-US" dirty="0" err="1">
                <a:solidFill>
                  <a:schemeClr val="tx1"/>
                </a:solidFill>
                <a:latin typeface="+mn-lt"/>
                <a:cs typeface="+mn-cs"/>
              </a:rPr>
              <a:t>inscrire</a:t>
            </a:r>
            <a:r>
              <a:rPr lang="en-US" dirty="0">
                <a:solidFill>
                  <a:schemeClr val="tx1"/>
                </a:solidFill>
                <a:latin typeface="+mn-lt"/>
                <a:cs typeface="+mn-cs"/>
              </a:rPr>
              <a:t> </a:t>
            </a:r>
            <a:r>
              <a:rPr lang="en-US" dirty="0" err="1">
                <a:solidFill>
                  <a:schemeClr val="tx1"/>
                </a:solidFill>
                <a:latin typeface="+mn-lt"/>
                <a:cs typeface="+mn-cs"/>
              </a:rPr>
              <a:t>une</a:t>
            </a:r>
            <a:r>
              <a:rPr lang="en-US" dirty="0">
                <a:solidFill>
                  <a:schemeClr val="tx1"/>
                </a:solidFill>
                <a:latin typeface="+mn-lt"/>
                <a:cs typeface="+mn-cs"/>
              </a:rPr>
              <a:t> solution à </a:t>
            </a:r>
            <a:r>
              <a:rPr lang="en-US" dirty="0" err="1">
                <a:solidFill>
                  <a:schemeClr val="tx1"/>
                </a:solidFill>
                <a:latin typeface="+mn-lt"/>
                <a:cs typeface="+mn-cs"/>
              </a:rPr>
              <a:t>votre</a:t>
            </a:r>
            <a:r>
              <a:rPr lang="en-US" dirty="0">
                <a:solidFill>
                  <a:schemeClr val="tx1"/>
                </a:solidFill>
                <a:latin typeface="+mn-lt"/>
                <a:cs typeface="+mn-cs"/>
              </a:rPr>
              <a:t> </a:t>
            </a:r>
            <a:r>
              <a:rPr lang="en-US" dirty="0" err="1">
                <a:solidFill>
                  <a:schemeClr val="tx1"/>
                </a:solidFill>
                <a:latin typeface="+mn-lt"/>
                <a:cs typeface="+mn-cs"/>
              </a:rPr>
              <a:t>problème</a:t>
            </a:r>
            <a:r>
              <a:rPr lang="en-US" dirty="0">
                <a:solidFill>
                  <a:schemeClr val="tx1"/>
                </a:solidFill>
                <a:latin typeface="+mn-lt"/>
                <a:cs typeface="+mn-cs"/>
              </a:rPr>
              <a:t> (30 </a:t>
            </a:r>
            <a:r>
              <a:rPr lang="en-US" dirty="0" err="1">
                <a:solidFill>
                  <a:schemeClr val="tx1"/>
                </a:solidFill>
                <a:latin typeface="+mn-lt"/>
                <a:cs typeface="+mn-cs"/>
              </a:rPr>
              <a:t>secondes</a:t>
            </a:r>
            <a:r>
              <a:rPr lang="en-US" dirty="0">
                <a:solidFill>
                  <a:schemeClr val="tx1"/>
                </a:solidFill>
                <a:latin typeface="+mn-lt"/>
                <a:cs typeface="+mn-cs"/>
              </a:rPr>
              <a:t>).</a:t>
            </a:r>
          </a:p>
          <a:p>
            <a:pPr marL="895335" indent="-514350" defTabSz="1219170">
              <a:buFont typeface="+mj-lt"/>
              <a:buAutoNum type="arabicPeriod"/>
            </a:pPr>
            <a:r>
              <a:rPr lang="en-US" dirty="0" err="1">
                <a:solidFill>
                  <a:schemeClr val="tx1"/>
                </a:solidFill>
                <a:latin typeface="+mn-lt"/>
                <a:cs typeface="+mn-cs"/>
              </a:rPr>
              <a:t>Continuez</a:t>
            </a:r>
            <a:r>
              <a:rPr lang="en-US" dirty="0">
                <a:solidFill>
                  <a:schemeClr val="tx1"/>
                </a:solidFill>
                <a:latin typeface="+mn-lt"/>
                <a:cs typeface="+mn-cs"/>
              </a:rPr>
              <a:t> à faire </a:t>
            </a:r>
            <a:r>
              <a:rPr lang="en-US" dirty="0" err="1">
                <a:solidFill>
                  <a:schemeClr val="tx1"/>
                </a:solidFill>
                <a:latin typeface="+mn-lt"/>
                <a:cs typeface="+mn-cs"/>
              </a:rPr>
              <a:t>circuler</a:t>
            </a:r>
            <a:r>
              <a:rPr lang="en-US" dirty="0">
                <a:solidFill>
                  <a:schemeClr val="tx1"/>
                </a:solidFill>
                <a:latin typeface="+mn-lt"/>
                <a:cs typeface="+mn-cs"/>
              </a:rPr>
              <a:t> la </a:t>
            </a:r>
            <a:r>
              <a:rPr lang="en-US" dirty="0" err="1">
                <a:solidFill>
                  <a:schemeClr val="tx1"/>
                </a:solidFill>
                <a:latin typeface="+mn-lt"/>
                <a:cs typeface="+mn-cs"/>
              </a:rPr>
              <a:t>feuille</a:t>
            </a:r>
            <a:r>
              <a:rPr lang="en-US" dirty="0">
                <a:solidFill>
                  <a:schemeClr val="tx1"/>
                </a:solidFill>
                <a:latin typeface="+mn-lt"/>
                <a:cs typeface="+mn-cs"/>
              </a:rPr>
              <a:t> pour </a:t>
            </a:r>
            <a:r>
              <a:rPr lang="en-US" dirty="0" err="1">
                <a:solidFill>
                  <a:schemeClr val="tx1"/>
                </a:solidFill>
                <a:latin typeface="+mn-lt"/>
                <a:cs typeface="+mn-cs"/>
              </a:rPr>
              <a:t>trouver</a:t>
            </a:r>
            <a:r>
              <a:rPr lang="en-US" dirty="0">
                <a:solidFill>
                  <a:schemeClr val="tx1"/>
                </a:solidFill>
                <a:latin typeface="+mn-lt"/>
                <a:cs typeface="+mn-cs"/>
              </a:rPr>
              <a:t> </a:t>
            </a:r>
            <a:r>
              <a:rPr lang="en-US" dirty="0" err="1">
                <a:solidFill>
                  <a:schemeClr val="tx1"/>
                </a:solidFill>
                <a:latin typeface="+mn-lt"/>
                <a:cs typeface="+mn-cs"/>
              </a:rPr>
              <a:t>d’autres</a:t>
            </a:r>
            <a:r>
              <a:rPr lang="en-US" dirty="0">
                <a:solidFill>
                  <a:schemeClr val="tx1"/>
                </a:solidFill>
                <a:latin typeface="+mn-lt"/>
                <a:cs typeface="+mn-cs"/>
              </a:rPr>
              <a:t> solutions; les participants ne </a:t>
            </a:r>
            <a:r>
              <a:rPr lang="en-US" dirty="0" err="1">
                <a:solidFill>
                  <a:schemeClr val="tx1"/>
                </a:solidFill>
                <a:latin typeface="+mn-lt"/>
                <a:cs typeface="+mn-cs"/>
              </a:rPr>
              <a:t>doivent</a:t>
            </a:r>
            <a:r>
              <a:rPr lang="en-US" dirty="0">
                <a:solidFill>
                  <a:schemeClr val="tx1"/>
                </a:solidFill>
                <a:latin typeface="+mn-lt"/>
                <a:cs typeface="+mn-cs"/>
              </a:rPr>
              <a:t> </a:t>
            </a:r>
            <a:r>
              <a:rPr lang="en-US" dirty="0" err="1">
                <a:solidFill>
                  <a:schemeClr val="tx1"/>
                </a:solidFill>
                <a:latin typeface="+mn-lt"/>
                <a:cs typeface="+mn-cs"/>
              </a:rPr>
              <a:t>regarder</a:t>
            </a:r>
            <a:r>
              <a:rPr lang="en-US" dirty="0">
                <a:solidFill>
                  <a:schemeClr val="tx1"/>
                </a:solidFill>
                <a:latin typeface="+mn-lt"/>
                <a:cs typeface="+mn-cs"/>
              </a:rPr>
              <a:t> que le </a:t>
            </a:r>
            <a:r>
              <a:rPr lang="en-US" dirty="0" err="1">
                <a:solidFill>
                  <a:schemeClr val="tx1"/>
                </a:solidFill>
                <a:latin typeface="+mn-lt"/>
                <a:cs typeface="+mn-cs"/>
              </a:rPr>
              <a:t>défi</a:t>
            </a:r>
            <a:r>
              <a:rPr lang="en-US" dirty="0">
                <a:solidFill>
                  <a:schemeClr val="tx1"/>
                </a:solidFill>
                <a:latin typeface="+mn-lt"/>
                <a:cs typeface="+mn-cs"/>
              </a:rPr>
              <a:t> </a:t>
            </a:r>
            <a:r>
              <a:rPr lang="en-US" dirty="0" err="1">
                <a:solidFill>
                  <a:schemeClr val="tx1"/>
                </a:solidFill>
                <a:latin typeface="+mn-lt"/>
                <a:cs typeface="+mn-cs"/>
              </a:rPr>
              <a:t>inscrit</a:t>
            </a:r>
            <a:r>
              <a:rPr lang="en-US" dirty="0">
                <a:solidFill>
                  <a:schemeClr val="tx1"/>
                </a:solidFill>
                <a:latin typeface="+mn-lt"/>
                <a:cs typeface="+mn-cs"/>
              </a:rPr>
              <a:t> au haut de la </a:t>
            </a:r>
            <a:r>
              <a:rPr lang="en-US" dirty="0" err="1">
                <a:solidFill>
                  <a:schemeClr val="tx1"/>
                </a:solidFill>
                <a:latin typeface="+mn-lt"/>
                <a:cs typeface="+mn-cs"/>
              </a:rPr>
              <a:t>feuille</a:t>
            </a:r>
            <a:r>
              <a:rPr lang="en-US" dirty="0">
                <a:solidFill>
                  <a:schemeClr val="tx1"/>
                </a:solidFill>
                <a:latin typeface="+mn-lt"/>
                <a:cs typeface="+mn-cs"/>
              </a:rPr>
              <a:t>.  </a:t>
            </a:r>
          </a:p>
        </p:txBody>
      </p:sp>
      <p:pic>
        <p:nvPicPr>
          <p:cNvPr id="4" name="Picture 3">
            <a:extLst>
              <a:ext uri="{FF2B5EF4-FFF2-40B4-BE49-F238E27FC236}">
                <a16:creationId xmlns:a16="http://schemas.microsoft.com/office/drawing/2014/main" id="{CF12DD8A-5C60-4299-88C7-933734003167}"/>
              </a:ext>
            </a:extLst>
          </p:cNvPr>
          <p:cNvPicPr>
            <a:picLocks noChangeAspect="1"/>
          </p:cNvPicPr>
          <p:nvPr>
            <p:custDataLst>
              <p:tags r:id="rId4"/>
            </p:custDataLst>
          </p:nvPr>
        </p:nvPicPr>
        <p:blipFill>
          <a:blip r:embed="rId8">
            <a:extLst/>
          </a:blip>
          <a:stretch>
            <a:fillRect/>
          </a:stretch>
        </p:blipFill>
        <p:spPr>
          <a:xfrm>
            <a:off x="8298941" y="1363483"/>
            <a:ext cx="3356358" cy="3607300"/>
          </a:xfrm>
          <a:prstGeom prst="rect">
            <a:avLst/>
          </a:prstGeom>
        </p:spPr>
      </p:pic>
      <p:sp>
        <p:nvSpPr>
          <p:cNvPr id="5" name="TextBox 4">
            <a:extLst>
              <a:ext uri="{FF2B5EF4-FFF2-40B4-BE49-F238E27FC236}">
                <a16:creationId xmlns:a16="http://schemas.microsoft.com/office/drawing/2014/main" id="{5CE7E67B-7AE5-413D-82DB-23FF2B14231F}"/>
              </a:ext>
            </a:extLst>
          </p:cNvPr>
          <p:cNvSpPr txBox="1"/>
          <p:nvPr>
            <p:custDataLst>
              <p:tags r:id="rId5"/>
            </p:custDataLst>
          </p:nvPr>
        </p:nvSpPr>
        <p:spPr>
          <a:xfrm>
            <a:off x="8676640" y="5138903"/>
            <a:ext cx="3356358" cy="365760"/>
          </a:xfrm>
          <a:prstGeom prst="rect">
            <a:avLst/>
          </a:prstGeom>
          <a:noFill/>
        </p:spPr>
        <p:txBody>
          <a:bodyPr wrap="square" rtlCol="0">
            <a:spAutoFit/>
          </a:bodyPr>
          <a:lstStyle/>
          <a:p>
            <a:r>
              <a:rPr lang="en-US" sz="900">
                <a:hlinkClick r:id="rId9" tooltip="http://www.pngall.com/light-bulb-png"/>
              </a:rPr>
              <a:t>Cette</a:t>
            </a:r>
            <a:r>
              <a:rPr lang="en-US" sz="900" dirty="0">
                <a:hlinkClick r:id="rId9" tooltip="http://www.pngall.com/light-bulb-png"/>
              </a:rPr>
              <a:t> image d’un auteur inconnu </a:t>
            </a:r>
            <a:r>
              <a:rPr lang="en-US" sz="900" dirty="0" err="1">
                <a:hlinkClick r:id="rId9" tooltip="http://www.pngall.com/light-bulb-png"/>
              </a:rPr>
              <a:t>est</a:t>
            </a:r>
            <a:r>
              <a:rPr lang="en-US" sz="900" dirty="0">
                <a:hlinkClick r:id="rId9" tooltip="http://www.pngall.com/light-bulb-png"/>
              </a:rPr>
              <a:t> protégée sous </a:t>
            </a:r>
            <a:r>
              <a:rPr lang="en-US" sz="900" dirty="0" err="1">
                <a:hlinkClick r:id="rId9" tooltip="http://www.pngall.com/light-bulb-png"/>
              </a:rPr>
              <a:t>licence</a:t>
            </a:r>
            <a:r>
              <a:rPr lang="en-US" sz="900" dirty="0">
                <a:hlinkClick r:id="rId9" tooltip="http://www.pngall.com/light-bulb-png"/>
              </a:rPr>
              <a:t> par CC BY-NC</a:t>
            </a:r>
            <a:endParaRPr lang="en-US" sz="900" dirty="0"/>
          </a:p>
        </p:txBody>
      </p:sp>
    </p:spTree>
    <p:custDataLst>
      <p:tags r:id="rId1"/>
    </p:custDataLst>
    <p:extLst>
      <p:ext uri="{BB962C8B-B14F-4D97-AF65-F5344CB8AC3E}">
        <p14:creationId xmlns:p14="http://schemas.microsoft.com/office/powerpoint/2010/main" val="419232695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Messages clés</a:t>
            </a:r>
          </a:p>
        </p:txBody>
      </p:sp>
      <p:sp>
        <p:nvSpPr>
          <p:cNvPr id="3" name="Content Placeholder 2"/>
          <p:cNvSpPr>
            <a:spLocks noGrp="1"/>
          </p:cNvSpPr>
          <p:nvPr>
            <p:ph idx="1"/>
            <p:custDataLst>
              <p:tags r:id="rId3"/>
            </p:custDataLst>
          </p:nvPr>
        </p:nvSpPr>
        <p:spPr/>
        <p:txBody>
          <a:bodyPr>
            <a:normAutofit fontScale="82500" lnSpcReduction="20000"/>
          </a:bodyPr>
          <a:lstStyle/>
          <a:p>
            <a:r>
              <a:rPr lang="en-US" dirty="0" err="1"/>
              <a:t>Favorisez</a:t>
            </a:r>
            <a:r>
              <a:rPr lang="en-US" dirty="0"/>
              <a:t> un important </a:t>
            </a:r>
            <a:r>
              <a:rPr lang="en-US" dirty="0" err="1"/>
              <a:t>changement</a:t>
            </a:r>
            <a:r>
              <a:rPr lang="en-US" dirty="0"/>
              <a:t> de culture sur le plan de </a:t>
            </a:r>
            <a:r>
              <a:rPr lang="en-US" dirty="0" err="1"/>
              <a:t>l’évaluation</a:t>
            </a:r>
            <a:r>
              <a:rPr lang="en-US" dirty="0"/>
              <a:t> et des </a:t>
            </a:r>
            <a:r>
              <a:rPr lang="en-US" dirty="0" err="1"/>
              <a:t>processus</a:t>
            </a:r>
            <a:endParaRPr lang="en-US" dirty="0"/>
          </a:p>
          <a:p>
            <a:pPr marL="609585" lvl="1" indent="0">
              <a:buNone/>
            </a:pPr>
            <a:endParaRPr lang="en-US" dirty="0"/>
          </a:p>
          <a:p>
            <a:r>
              <a:rPr lang="en-US" dirty="0" err="1"/>
              <a:t>Mettez</a:t>
            </a:r>
            <a:r>
              <a:rPr lang="en-US" dirty="0"/>
              <a:t> sur pied la bonne </a:t>
            </a:r>
            <a:r>
              <a:rPr lang="en-US" dirty="0" err="1"/>
              <a:t>équipe</a:t>
            </a:r>
            <a:endParaRPr lang="en-US" dirty="0"/>
          </a:p>
          <a:p>
            <a:endParaRPr lang="en-US" dirty="0"/>
          </a:p>
          <a:p>
            <a:r>
              <a:rPr lang="en-US" dirty="0" err="1"/>
              <a:t>Élaborez</a:t>
            </a:r>
            <a:r>
              <a:rPr lang="en-US" dirty="0"/>
              <a:t> un </a:t>
            </a:r>
            <a:r>
              <a:rPr lang="en-US" dirty="0" err="1"/>
              <a:t>modèle</a:t>
            </a:r>
            <a:r>
              <a:rPr lang="en-US" dirty="0"/>
              <a:t> mental et des </a:t>
            </a:r>
            <a:r>
              <a:rPr lang="en-US" dirty="0" err="1"/>
              <a:t>processus</a:t>
            </a:r>
            <a:r>
              <a:rPr lang="en-US" dirty="0"/>
              <a:t> </a:t>
            </a:r>
            <a:r>
              <a:rPr lang="en-US" dirty="0" err="1"/>
              <a:t>communs</a:t>
            </a:r>
            <a:endParaRPr lang="en-US" dirty="0"/>
          </a:p>
          <a:p>
            <a:pPr marL="0" indent="0">
              <a:buNone/>
            </a:pPr>
            <a:endParaRPr lang="en-US" dirty="0"/>
          </a:p>
          <a:p>
            <a:r>
              <a:rPr lang="fr-CA" dirty="0"/>
              <a:t>Mettez en place un système pour rendre l’information accessible et pragmatique</a:t>
            </a:r>
          </a:p>
          <a:p>
            <a:endParaRPr lang="en-US" dirty="0"/>
          </a:p>
          <a:p>
            <a:r>
              <a:rPr lang="en-US" dirty="0" err="1"/>
              <a:t>Utilisez</a:t>
            </a:r>
            <a:r>
              <a:rPr lang="en-US" dirty="0"/>
              <a:t> un cadre </a:t>
            </a:r>
            <a:r>
              <a:rPr lang="en-US" dirty="0" err="1"/>
              <a:t>d’ACQ</a:t>
            </a:r>
            <a:r>
              <a:rPr lang="en-US" dirty="0"/>
              <a:t> pour </a:t>
            </a:r>
            <a:r>
              <a:rPr lang="en-US" dirty="0" err="1"/>
              <a:t>améliorer</a:t>
            </a:r>
            <a:r>
              <a:rPr lang="en-US" dirty="0"/>
              <a:t> le </a:t>
            </a:r>
            <a:r>
              <a:rPr lang="en-US" dirty="0" err="1"/>
              <a:t>comité</a:t>
            </a:r>
            <a:r>
              <a:rPr lang="en-US" dirty="0"/>
              <a:t> de </a:t>
            </a:r>
            <a:r>
              <a:rPr lang="en-US" dirty="0" err="1"/>
              <a:t>compétence</a:t>
            </a:r>
            <a:r>
              <a:rPr lang="en-US" dirty="0"/>
              <a:t>, le </a:t>
            </a:r>
            <a:r>
              <a:rPr lang="en-US" dirty="0" err="1"/>
              <a:t>programme</a:t>
            </a:r>
            <a:r>
              <a:rPr lang="en-US" dirty="0"/>
              <a:t> et </a:t>
            </a:r>
            <a:r>
              <a:rPr lang="en-US" dirty="0" err="1"/>
              <a:t>l’enseignement</a:t>
            </a:r>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256375960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669F-2FE0-4387-82B2-AADB2F4A7925}"/>
              </a:ext>
            </a:extLst>
          </p:cNvPr>
          <p:cNvSpPr>
            <a:spLocks noGrp="1"/>
          </p:cNvSpPr>
          <p:nvPr>
            <p:ph type="title"/>
            <p:custDataLst>
              <p:tags r:id="rId2"/>
            </p:custDataLst>
          </p:nvPr>
        </p:nvSpPr>
        <p:spPr/>
        <p:txBody>
          <a:bodyPr/>
          <a:lstStyle/>
          <a:p>
            <a:r>
              <a:rPr lang="en-US"/>
              <a:t>Références</a:t>
            </a:r>
          </a:p>
        </p:txBody>
      </p:sp>
      <p:sp>
        <p:nvSpPr>
          <p:cNvPr id="3" name="Content Placeholder 2">
            <a:extLst>
              <a:ext uri="{FF2B5EF4-FFF2-40B4-BE49-F238E27FC236}">
                <a16:creationId xmlns:a16="http://schemas.microsoft.com/office/drawing/2014/main" id="{3788C64D-97C6-44F2-951A-975B8098B699}"/>
              </a:ext>
            </a:extLst>
          </p:cNvPr>
          <p:cNvSpPr>
            <a:spLocks noGrp="1"/>
          </p:cNvSpPr>
          <p:nvPr>
            <p:ph idx="1"/>
            <p:custDataLst>
              <p:tags r:id="rId3"/>
            </p:custDataLst>
          </p:nvPr>
        </p:nvSpPr>
        <p:spPr/>
        <p:txBody>
          <a:bodyPr/>
          <a:lstStyle/>
          <a:p>
            <a:r>
              <a:rPr lang="en-US" sz="2200" dirty="0"/>
              <a:t>Benjamin Kinnear, Eric J. Warm, Karen E. </a:t>
            </a:r>
            <a:r>
              <a:rPr lang="en-US" sz="2200" dirty="0" err="1"/>
              <a:t>Hauer</a:t>
            </a:r>
            <a:r>
              <a:rPr lang="en-US" sz="2200" dirty="0"/>
              <a:t>. (2018) </a:t>
            </a:r>
            <a:r>
              <a:rPr lang="en-US" sz="2200" u="sng" dirty="0">
                <a:hlinkClick r:id="rId8"/>
              </a:rPr>
              <a:t>Twelve tips to maximize the value of a clinical competency committee in postgraduate medical education</a:t>
            </a:r>
            <a:r>
              <a:rPr lang="en-US" sz="2200" dirty="0"/>
              <a:t>. </a:t>
            </a:r>
            <a:r>
              <a:rPr lang="en-US" sz="2200" i="1" dirty="0"/>
              <a:t>Medical Teacher</a:t>
            </a:r>
            <a:r>
              <a:rPr lang="en-US" sz="2200" dirty="0"/>
              <a:t> 40:11, pages 1110-1115. </a:t>
            </a:r>
          </a:p>
          <a:p>
            <a:r>
              <a:rPr lang="en-US" sz="2200" dirty="0"/>
              <a:t>French, et al. “A Systematic Approach Toward Building a Fully Operational Clinical Competency Committee.” </a:t>
            </a:r>
            <a:r>
              <a:rPr lang="en-US" sz="2200" i="1" dirty="0"/>
              <a:t>Journal of Surgical Education</a:t>
            </a:r>
            <a:r>
              <a:rPr lang="en-US" sz="2200" dirty="0"/>
              <a:t>, vol. 71, no. 6, 2014, pp. e22–e27.</a:t>
            </a:r>
          </a:p>
          <a:p>
            <a:r>
              <a:rPr lang="en-US" sz="2200" dirty="0"/>
              <a:t>Rachael Pack, Lorelei Lingard, Christopher J Watling, </a:t>
            </a:r>
            <a:r>
              <a:rPr lang="en-US" sz="2200" dirty="0" err="1"/>
              <a:t>Saad</a:t>
            </a:r>
            <a:r>
              <a:rPr lang="en-US" sz="2200" dirty="0"/>
              <a:t> </a:t>
            </a:r>
            <a:r>
              <a:rPr lang="en-US" sz="2200" dirty="0" err="1"/>
              <a:t>Chahine</a:t>
            </a:r>
            <a:r>
              <a:rPr lang="en-US" sz="2200" dirty="0"/>
              <a:t>, </a:t>
            </a:r>
            <a:r>
              <a:rPr lang="en-US" sz="2200" dirty="0" err="1"/>
              <a:t>Sayra</a:t>
            </a:r>
            <a:r>
              <a:rPr lang="en-US" sz="2200" dirty="0"/>
              <a:t> M </a:t>
            </a:r>
            <a:r>
              <a:rPr lang="en-US" sz="2200" dirty="0" err="1"/>
              <a:t>Cristancho</a:t>
            </a:r>
            <a:r>
              <a:rPr lang="en-US" sz="2200" dirty="0"/>
              <a:t>. (2019) Some assembly required: tracing the interpretative work of Clinical Competency Committees. </a:t>
            </a:r>
            <a:r>
              <a:rPr lang="en-US" sz="2200" i="1" dirty="0"/>
              <a:t>Medical Education</a:t>
            </a:r>
            <a:r>
              <a:rPr lang="en-US" sz="2200" dirty="0"/>
              <a:t> 32. </a:t>
            </a:r>
          </a:p>
          <a:p>
            <a:r>
              <a:rPr lang="en-US" sz="2200" dirty="0"/>
              <a:t>Amy Acker &amp; Emily </a:t>
            </a:r>
            <a:r>
              <a:rPr lang="en-US" sz="2200" dirty="0" err="1"/>
              <a:t>Hawksby</a:t>
            </a:r>
            <a:r>
              <a:rPr lang="en-US" sz="2200" dirty="0"/>
              <a:t> (2019) Competence committee: How meeting frequency impacts committee function and learner-centered assessment, Medical Teacher, DOI: 10.1080/0142159X.2019.1627302</a:t>
            </a:r>
          </a:p>
        </p:txBody>
      </p:sp>
      <p:sp>
        <p:nvSpPr>
          <p:cNvPr id="4" name="Footer Placeholder 3">
            <a:extLst>
              <a:ext uri="{FF2B5EF4-FFF2-40B4-BE49-F238E27FC236}">
                <a16:creationId xmlns:a16="http://schemas.microsoft.com/office/drawing/2014/main" id="{CC6F61B7-3110-4962-932D-537C4F694981}"/>
              </a:ext>
            </a:extLst>
          </p:cNvPr>
          <p:cNvSpPr>
            <a:spLocks noGrp="1"/>
          </p:cNvSpPr>
          <p:nvPr>
            <p:ph type="ftr" sz="quarter" idx="11"/>
            <p:custDataLst>
              <p:tags r:id="rId4"/>
            </p:custDataLst>
          </p:nvPr>
        </p:nvSpPr>
        <p:spPr/>
        <p:txBody>
          <a:bodyPr/>
          <a:lstStyle/>
          <a:p>
            <a:r>
              <a:rPr lang="en-US"/>
              <a:t>Document Title</a:t>
            </a:r>
          </a:p>
        </p:txBody>
      </p:sp>
      <p:sp>
        <p:nvSpPr>
          <p:cNvPr id="5" name="Slide Number Placeholder 4">
            <a:extLst>
              <a:ext uri="{FF2B5EF4-FFF2-40B4-BE49-F238E27FC236}">
                <a16:creationId xmlns:a16="http://schemas.microsoft.com/office/drawing/2014/main" id="{112007C7-65EC-454C-922F-7D1EAAD7D250}"/>
              </a:ext>
            </a:extLst>
          </p:cNvPr>
          <p:cNvSpPr>
            <a:spLocks noGrp="1"/>
          </p:cNvSpPr>
          <p:nvPr>
            <p:ph type="sldNum" sz="quarter" idx="12"/>
            <p:custDataLst>
              <p:tags r:id="rId5"/>
            </p:custDataLst>
          </p:nvPr>
        </p:nvSpPr>
        <p:spPr/>
        <p:txBody>
          <a:bodyPr/>
          <a:lstStyle/>
          <a:p>
            <a:fld id="{0F408A5D-059A-A247-8344-29C129C8EF29}" type="slidenum">
              <a:rPr lang="en-US" smtClean="0"/>
              <a:t>38</a:t>
            </a:fld>
            <a:endParaRPr lang="en-US"/>
          </a:p>
        </p:txBody>
      </p:sp>
    </p:spTree>
    <p:custDataLst>
      <p:tags r:id="rId1"/>
    </p:custDataLst>
    <p:extLst>
      <p:ext uri="{BB962C8B-B14F-4D97-AF65-F5344CB8AC3E}">
        <p14:creationId xmlns:p14="http://schemas.microsoft.com/office/powerpoint/2010/main" val="2826773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669F-2FE0-4387-82B2-AADB2F4A7925}"/>
              </a:ext>
            </a:extLst>
          </p:cNvPr>
          <p:cNvSpPr>
            <a:spLocks noGrp="1"/>
          </p:cNvSpPr>
          <p:nvPr>
            <p:ph type="title"/>
            <p:custDataLst>
              <p:tags r:id="rId2"/>
            </p:custDataLst>
          </p:nvPr>
        </p:nvSpPr>
        <p:spPr/>
        <p:txBody>
          <a:bodyPr/>
          <a:lstStyle/>
          <a:p>
            <a:r>
              <a:rPr lang="en-US"/>
              <a:t>Références</a:t>
            </a:r>
          </a:p>
        </p:txBody>
      </p:sp>
      <p:sp>
        <p:nvSpPr>
          <p:cNvPr id="3" name="Content Placeholder 2">
            <a:extLst>
              <a:ext uri="{FF2B5EF4-FFF2-40B4-BE49-F238E27FC236}">
                <a16:creationId xmlns:a16="http://schemas.microsoft.com/office/drawing/2014/main" id="{3788C64D-97C6-44F2-951A-975B8098B699}"/>
              </a:ext>
            </a:extLst>
          </p:cNvPr>
          <p:cNvSpPr>
            <a:spLocks noGrp="1"/>
          </p:cNvSpPr>
          <p:nvPr>
            <p:ph idx="1"/>
            <p:custDataLst>
              <p:tags r:id="rId3"/>
            </p:custDataLst>
          </p:nvPr>
        </p:nvSpPr>
        <p:spPr/>
        <p:txBody>
          <a:bodyPr/>
          <a:lstStyle/>
          <a:p>
            <a:r>
              <a:rPr lang="en-US" sz="2200" err="1"/>
              <a:t>Duitsman, Marrigje E., et al. “Judging Residents' Performance: a Qualitative Study Using Grounded Theory.” </a:t>
            </a:r>
            <a:r>
              <a:rPr lang="en-US" sz="2200" i="1"/>
              <a:t>BMC Medical Education</a:t>
            </a:r>
            <a:r>
              <a:rPr lang="en-US" sz="2200"/>
              <a:t>, vol. 19, no. 1, 2019, pp. 1–9.</a:t>
            </a:r>
          </a:p>
          <a:p>
            <a:r>
              <a:rPr lang="en-US" sz="2200"/>
              <a:t>Schumacher, et al. “Thresholds and Interpretations: How Clinical Competency Committees Identify Pediatric Residents with Performance Concerns.” </a:t>
            </a:r>
            <a:r>
              <a:rPr lang="en-US" sz="2200" i="1"/>
              <a:t>Medical Teacher</a:t>
            </a:r>
            <a:r>
              <a:rPr lang="en-US" sz="2200"/>
              <a:t>, vol. 40, no. 1, 2018, pp. 70–79.</a:t>
            </a:r>
          </a:p>
          <a:p>
            <a:r>
              <a:rPr lang="en-US" sz="2200"/>
              <a:t>Hauer, Karen E, et al. “Ensuring Resident Competence: A Narrative Review of the Literature on Group Decision Making to Inform the Work of Clinical Competency Committees.” </a:t>
            </a:r>
            <a:r>
              <a:rPr lang="en-US" sz="2200" i="1"/>
              <a:t>Journal of Graduate Medical Education</a:t>
            </a:r>
            <a:r>
              <a:rPr lang="en-US" sz="2200"/>
              <a:t>, vol. 8, no. 2, 2016, pp. 156–164.</a:t>
            </a:r>
          </a:p>
          <a:p>
            <a:r>
              <a:rPr lang="en-US" sz="2200"/>
              <a:t>Chahine, Saad, et al. “How Do Small Groups Make Decisions?” </a:t>
            </a:r>
            <a:r>
              <a:rPr lang="en-US" sz="2200" i="1"/>
              <a:t>Perspectives on Medical Education</a:t>
            </a:r>
            <a:r>
              <a:rPr lang="en-US" sz="2200"/>
              <a:t>, vol. 6, no. 3, 2017, pp. 192–198.</a:t>
            </a:r>
          </a:p>
          <a:p>
            <a:pPr marL="0" indent="0">
              <a:buNone/>
            </a:pPr>
            <a:endParaRPr lang="en-US" sz="2200"/>
          </a:p>
        </p:txBody>
      </p:sp>
      <p:sp>
        <p:nvSpPr>
          <p:cNvPr id="4" name="Footer Placeholder 3">
            <a:extLst>
              <a:ext uri="{FF2B5EF4-FFF2-40B4-BE49-F238E27FC236}">
                <a16:creationId xmlns:a16="http://schemas.microsoft.com/office/drawing/2014/main" id="{CC6F61B7-3110-4962-932D-537C4F694981}"/>
              </a:ext>
            </a:extLst>
          </p:cNvPr>
          <p:cNvSpPr>
            <a:spLocks noGrp="1"/>
          </p:cNvSpPr>
          <p:nvPr>
            <p:ph type="ftr" sz="quarter" idx="11"/>
            <p:custDataLst>
              <p:tags r:id="rId4"/>
            </p:custDataLst>
          </p:nvPr>
        </p:nvSpPr>
        <p:spPr/>
        <p:txBody>
          <a:bodyPr/>
          <a:lstStyle/>
          <a:p>
            <a:r>
              <a:rPr lang="en-US"/>
              <a:t>Document Title</a:t>
            </a:r>
          </a:p>
        </p:txBody>
      </p:sp>
      <p:sp>
        <p:nvSpPr>
          <p:cNvPr id="5" name="Slide Number Placeholder 4">
            <a:extLst>
              <a:ext uri="{FF2B5EF4-FFF2-40B4-BE49-F238E27FC236}">
                <a16:creationId xmlns:a16="http://schemas.microsoft.com/office/drawing/2014/main" id="{112007C7-65EC-454C-922F-7D1EAAD7D250}"/>
              </a:ext>
            </a:extLst>
          </p:cNvPr>
          <p:cNvSpPr>
            <a:spLocks noGrp="1"/>
          </p:cNvSpPr>
          <p:nvPr>
            <p:ph type="sldNum" sz="quarter" idx="12"/>
            <p:custDataLst>
              <p:tags r:id="rId5"/>
            </p:custDataLst>
          </p:nvPr>
        </p:nvSpPr>
        <p:spPr/>
        <p:txBody>
          <a:bodyPr/>
          <a:lstStyle/>
          <a:p>
            <a:fld id="{0F408A5D-059A-A247-8344-29C129C8EF29}" type="slidenum">
              <a:rPr lang="en-US" smtClean="0"/>
              <a:t>39</a:t>
            </a:fld>
            <a:endParaRPr lang="en-US"/>
          </a:p>
        </p:txBody>
      </p:sp>
    </p:spTree>
    <p:custDataLst>
      <p:tags r:id="rId1"/>
    </p:custDataLst>
    <p:extLst>
      <p:ext uri="{BB962C8B-B14F-4D97-AF65-F5344CB8AC3E}">
        <p14:creationId xmlns:p14="http://schemas.microsoft.com/office/powerpoint/2010/main" val="222080189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p:txBody>
          <a:bodyPr>
            <a:normAutofit/>
          </a:bodyPr>
          <a:lstStyle/>
          <a:p>
            <a:r>
              <a:rPr lang="en-CA"/>
              <a:t>Bienvenue!</a:t>
            </a:r>
          </a:p>
        </p:txBody>
      </p:sp>
      <p:sp>
        <p:nvSpPr>
          <p:cNvPr id="5" name="Content Placeholder 4"/>
          <p:cNvSpPr>
            <a:spLocks noGrp="1"/>
          </p:cNvSpPr>
          <p:nvPr>
            <p:ph idx="1"/>
            <p:custDataLst>
              <p:tags r:id="rId3"/>
            </p:custDataLst>
          </p:nvPr>
        </p:nvSpPr>
        <p:spPr/>
        <p:txBody>
          <a:bodyPr/>
          <a:lstStyle/>
          <a:p>
            <a:r>
              <a:rPr lang="en-CA" dirty="0"/>
              <a:t>Avant de commencer...</a:t>
            </a:r>
          </a:p>
          <a:p>
            <a:pPr lvl="1"/>
            <a:r>
              <a:rPr lang="en-CA" dirty="0"/>
              <a:t>Il </a:t>
            </a:r>
            <a:r>
              <a:rPr lang="en-CA" dirty="0" err="1"/>
              <a:t>doit</a:t>
            </a:r>
            <a:r>
              <a:rPr lang="en-CA" dirty="0"/>
              <a:t> y </a:t>
            </a:r>
            <a:r>
              <a:rPr lang="en-CA" dirty="0" err="1"/>
              <a:t>avoir</a:t>
            </a:r>
            <a:r>
              <a:rPr lang="en-CA" dirty="0"/>
              <a:t> 5 </a:t>
            </a:r>
            <a:r>
              <a:rPr lang="en-CA" dirty="0" err="1"/>
              <a:t>ou</a:t>
            </a:r>
            <a:r>
              <a:rPr lang="en-CA" dirty="0"/>
              <a:t> 6 </a:t>
            </a:r>
            <a:r>
              <a:rPr lang="en-CA" dirty="0" err="1"/>
              <a:t>personnes</a:t>
            </a:r>
            <a:r>
              <a:rPr lang="en-CA" dirty="0"/>
              <a:t> par table.</a:t>
            </a:r>
            <a:endParaRPr lang="en-CA" dirty="0">
              <a:solidFill>
                <a:srgbClr val="FF0000"/>
              </a:solidFill>
            </a:endParaRPr>
          </a:p>
          <a:p>
            <a:pPr lvl="1"/>
            <a:r>
              <a:rPr lang="en-CA" dirty="0">
                <a:solidFill>
                  <a:schemeClr val="tx1"/>
                </a:solidFill>
              </a:rPr>
              <a:t>Un </a:t>
            </a:r>
            <a:r>
              <a:rPr lang="en-CA" dirty="0" err="1">
                <a:solidFill>
                  <a:schemeClr val="tx1"/>
                </a:solidFill>
              </a:rPr>
              <a:t>membre</a:t>
            </a:r>
            <a:r>
              <a:rPr lang="en-CA" dirty="0">
                <a:solidFill>
                  <a:schemeClr val="tx1"/>
                </a:solidFill>
              </a:rPr>
              <a:t> du </a:t>
            </a:r>
            <a:r>
              <a:rPr lang="en-CA" dirty="0" err="1">
                <a:solidFill>
                  <a:schemeClr val="tx1"/>
                </a:solidFill>
              </a:rPr>
              <a:t>groupe</a:t>
            </a:r>
            <a:r>
              <a:rPr lang="en-CA" dirty="0">
                <a:solidFill>
                  <a:schemeClr val="tx1"/>
                </a:solidFill>
              </a:rPr>
              <a:t> </a:t>
            </a:r>
            <a:r>
              <a:rPr lang="en-CA" dirty="0" err="1">
                <a:solidFill>
                  <a:schemeClr val="tx1"/>
                </a:solidFill>
              </a:rPr>
              <a:t>doit</a:t>
            </a:r>
            <a:r>
              <a:rPr lang="en-CA" dirty="0">
                <a:solidFill>
                  <a:schemeClr val="tx1"/>
                </a:solidFill>
              </a:rPr>
              <a:t> </a:t>
            </a:r>
            <a:r>
              <a:rPr lang="en-CA" dirty="0" err="1">
                <a:solidFill>
                  <a:schemeClr val="tx1"/>
                </a:solidFill>
              </a:rPr>
              <a:t>avoir</a:t>
            </a:r>
            <a:r>
              <a:rPr lang="en-CA" dirty="0">
                <a:solidFill>
                  <a:schemeClr val="tx1"/>
                </a:solidFill>
              </a:rPr>
              <a:t> un portable.</a:t>
            </a:r>
          </a:p>
        </p:txBody>
      </p:sp>
      <p:sp>
        <p:nvSpPr>
          <p:cNvPr id="3" name="Slide Number Placeholder 2"/>
          <p:cNvSpPr>
            <a:spLocks noGrp="1"/>
          </p:cNvSpPr>
          <p:nvPr>
            <p:ph type="sldNum" sz="quarter" idx="12"/>
            <p:custDataLst>
              <p:tags r:id="rId4"/>
            </p:custDataLst>
          </p:nvPr>
        </p:nvSpPr>
        <p:spPr/>
        <p:txBody>
          <a:bodyPr/>
          <a:lstStyle/>
          <a:p>
            <a:fld id="{2066355A-084C-D24E-9AD2-7E4FC41EA627}" type="slidenum">
              <a:rPr lang="en-US" smtClean="0"/>
              <a:t>4</a:t>
            </a:fld>
            <a:endParaRPr lang="en-US"/>
          </a:p>
        </p:txBody>
      </p:sp>
    </p:spTree>
    <p:custDataLst>
      <p:tags r:id="rId1"/>
    </p:custDataLst>
    <p:extLst>
      <p:ext uri="{BB962C8B-B14F-4D97-AF65-F5344CB8AC3E}">
        <p14:creationId xmlns:p14="http://schemas.microsoft.com/office/powerpoint/2010/main" val="189824960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669F-2FE0-4387-82B2-AADB2F4A7925}"/>
              </a:ext>
            </a:extLst>
          </p:cNvPr>
          <p:cNvSpPr>
            <a:spLocks noGrp="1"/>
          </p:cNvSpPr>
          <p:nvPr>
            <p:ph type="title"/>
            <p:custDataLst>
              <p:tags r:id="rId2"/>
            </p:custDataLst>
          </p:nvPr>
        </p:nvSpPr>
        <p:spPr/>
        <p:txBody>
          <a:bodyPr/>
          <a:lstStyle/>
          <a:p>
            <a:r>
              <a:rPr lang="en-US"/>
              <a:t>Références</a:t>
            </a:r>
          </a:p>
        </p:txBody>
      </p:sp>
      <p:sp>
        <p:nvSpPr>
          <p:cNvPr id="3" name="Content Placeholder 2">
            <a:extLst>
              <a:ext uri="{FF2B5EF4-FFF2-40B4-BE49-F238E27FC236}">
                <a16:creationId xmlns:a16="http://schemas.microsoft.com/office/drawing/2014/main" id="{3788C64D-97C6-44F2-951A-975B8098B699}"/>
              </a:ext>
            </a:extLst>
          </p:cNvPr>
          <p:cNvSpPr>
            <a:spLocks noGrp="1"/>
          </p:cNvSpPr>
          <p:nvPr>
            <p:ph idx="1"/>
            <p:custDataLst>
              <p:tags r:id="rId3"/>
            </p:custDataLst>
          </p:nvPr>
        </p:nvSpPr>
        <p:spPr/>
        <p:txBody>
          <a:bodyPr/>
          <a:lstStyle/>
          <a:p>
            <a:r>
              <a:rPr lang="en-US" sz="2200" err="1"/>
              <a:t>Shumacher, Daniel J., et al. “Key Factors in Clinical Competency Committee Members’ Decisions Regarding Residents’ Readiness to Serve as Supervisors: A National Study.” </a:t>
            </a:r>
            <a:r>
              <a:rPr lang="en-US" sz="2200" i="1"/>
              <a:t>Academic Medicine</a:t>
            </a:r>
            <a:r>
              <a:rPr lang="en-US" sz="2200"/>
              <a:t>, vol. 94, no. 2, 2019, pp. 251–258.</a:t>
            </a:r>
          </a:p>
          <a:p>
            <a:r>
              <a:rPr lang="en-US" sz="2200"/>
              <a:t>Acai, Anita, et al. “Getting with the Times: a Narrative Review of the Literature on Group Decision Making in Virtual Environments and Implications for Promotions Committees.” </a:t>
            </a:r>
            <a:r>
              <a:rPr lang="en-US" sz="2200" i="1"/>
              <a:t>Perspectives on Medical Education</a:t>
            </a:r>
            <a:r>
              <a:rPr lang="en-US" sz="2200"/>
              <a:t>, vol. 7, no. 3, 2018, pp. 147–155.</a:t>
            </a:r>
          </a:p>
          <a:p>
            <a:r>
              <a:rPr lang="en-US" sz="2200"/>
              <a:t>Warm, Eric J. Journal of general internal medicine 29.8 (2014): 1177-1182.</a:t>
            </a:r>
          </a:p>
          <a:p>
            <a:r>
              <a:rPr lang="en-US" sz="2200"/>
              <a:t>Dickey CC. Cognitive Demands and Bias: Challenges Facing Clinical Competency Committees. JGME. 2017</a:t>
            </a:r>
          </a:p>
          <a:p>
            <a:endParaRPr lang="en-US" sz="2200"/>
          </a:p>
        </p:txBody>
      </p:sp>
      <p:sp>
        <p:nvSpPr>
          <p:cNvPr id="4" name="Footer Placeholder 3">
            <a:extLst>
              <a:ext uri="{FF2B5EF4-FFF2-40B4-BE49-F238E27FC236}">
                <a16:creationId xmlns:a16="http://schemas.microsoft.com/office/drawing/2014/main" id="{CC6F61B7-3110-4962-932D-537C4F694981}"/>
              </a:ext>
            </a:extLst>
          </p:cNvPr>
          <p:cNvSpPr>
            <a:spLocks noGrp="1"/>
          </p:cNvSpPr>
          <p:nvPr>
            <p:ph type="ftr" sz="quarter" idx="11"/>
            <p:custDataLst>
              <p:tags r:id="rId4"/>
            </p:custDataLst>
          </p:nvPr>
        </p:nvSpPr>
        <p:spPr/>
        <p:txBody>
          <a:bodyPr/>
          <a:lstStyle/>
          <a:p>
            <a:r>
              <a:rPr lang="en-US"/>
              <a:t>Document Title</a:t>
            </a:r>
          </a:p>
        </p:txBody>
      </p:sp>
      <p:sp>
        <p:nvSpPr>
          <p:cNvPr id="5" name="Slide Number Placeholder 4">
            <a:extLst>
              <a:ext uri="{FF2B5EF4-FFF2-40B4-BE49-F238E27FC236}">
                <a16:creationId xmlns:a16="http://schemas.microsoft.com/office/drawing/2014/main" id="{112007C7-65EC-454C-922F-7D1EAAD7D250}"/>
              </a:ext>
            </a:extLst>
          </p:cNvPr>
          <p:cNvSpPr>
            <a:spLocks noGrp="1"/>
          </p:cNvSpPr>
          <p:nvPr>
            <p:ph type="sldNum" sz="quarter" idx="12"/>
            <p:custDataLst>
              <p:tags r:id="rId5"/>
            </p:custDataLst>
          </p:nvPr>
        </p:nvSpPr>
        <p:spPr/>
        <p:txBody>
          <a:bodyPr/>
          <a:lstStyle/>
          <a:p>
            <a:fld id="{0F408A5D-059A-A247-8344-29C129C8EF29}" type="slidenum">
              <a:rPr lang="en-US" smtClean="0"/>
              <a:t>40</a:t>
            </a:fld>
            <a:endParaRPr lang="en-US"/>
          </a:p>
        </p:txBody>
      </p:sp>
    </p:spTree>
    <p:custDataLst>
      <p:tags r:id="rId1"/>
    </p:custDataLst>
    <p:extLst>
      <p:ext uri="{BB962C8B-B14F-4D97-AF65-F5344CB8AC3E}">
        <p14:creationId xmlns:p14="http://schemas.microsoft.com/office/powerpoint/2010/main" val="102227626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5318F-E603-4747-9CE8-A122850567DA}"/>
              </a:ext>
            </a:extLst>
          </p:cNvPr>
          <p:cNvSpPr>
            <a:spLocks noGrp="1"/>
          </p:cNvSpPr>
          <p:nvPr>
            <p:ph type="title"/>
            <p:custDataLst>
              <p:tags r:id="rId2"/>
            </p:custDataLst>
          </p:nvPr>
        </p:nvSpPr>
        <p:spPr/>
        <p:txBody>
          <a:bodyPr/>
          <a:lstStyle/>
          <a:p>
            <a:r>
              <a:rPr lang="en-US" dirty="0"/>
              <a:t>Merci!</a:t>
            </a:r>
          </a:p>
        </p:txBody>
      </p:sp>
      <p:sp>
        <p:nvSpPr>
          <p:cNvPr id="3" name="Subtitle 2">
            <a:extLst>
              <a:ext uri="{FF2B5EF4-FFF2-40B4-BE49-F238E27FC236}">
                <a16:creationId xmlns:a16="http://schemas.microsoft.com/office/drawing/2014/main" id="{C430E904-21AF-B74A-9C4B-9810678F5243}"/>
              </a:ext>
            </a:extLst>
          </p:cNvPr>
          <p:cNvSpPr>
            <a:spLocks noGrp="1"/>
          </p:cNvSpPr>
          <p:nvPr>
            <p:ph type="subTitle" idx="1"/>
            <p:custDataLst>
              <p:tags r:id="rId3"/>
            </p:custDataLst>
          </p:nvPr>
        </p:nvSpPr>
        <p:spPr/>
        <p:txBody>
          <a:bodyPr/>
          <a:lstStyle/>
          <a:p>
            <a:r>
              <a:rPr lang="en-US" dirty="0">
                <a:solidFill>
                  <a:schemeClr val="tx2"/>
                </a:solidFill>
              </a:rPr>
              <a:t>royalcollege.ca  </a:t>
            </a:r>
            <a:r>
              <a:rPr lang="en-US" dirty="0">
                <a:solidFill>
                  <a:schemeClr val="accent5"/>
                </a:solidFill>
              </a:rPr>
              <a:t>•</a:t>
            </a:r>
            <a:r>
              <a:rPr lang="en-US" dirty="0">
                <a:solidFill>
                  <a:srgbClr val="00A3AD"/>
                </a:solidFill>
              </a:rPr>
              <a:t> </a:t>
            </a:r>
            <a:r>
              <a:rPr lang="en-US" dirty="0">
                <a:solidFill>
                  <a:schemeClr val="tx2"/>
                </a:solidFill>
              </a:rPr>
              <a:t> collegeroyal.ca</a:t>
            </a:r>
          </a:p>
        </p:txBody>
      </p:sp>
      <p:sp>
        <p:nvSpPr>
          <p:cNvPr id="5" name="TextBox 4">
            <a:extLst>
              <a:ext uri="{FF2B5EF4-FFF2-40B4-BE49-F238E27FC236}">
                <a16:creationId xmlns:a16="http://schemas.microsoft.com/office/drawing/2014/main" id="{276F9DB3-DA93-D24A-8AC0-D2D14917139B}"/>
              </a:ext>
            </a:extLst>
          </p:cNvPr>
          <p:cNvSpPr txBox="1"/>
          <p:nvPr>
            <p:custDataLst>
              <p:tags r:id="rId4"/>
            </p:custDataLst>
          </p:nvPr>
        </p:nvSpPr>
        <p:spPr>
          <a:xfrm>
            <a:off x="3281447" y="3461345"/>
            <a:ext cx="5629104" cy="304800"/>
          </a:xfrm>
          <a:prstGeom prst="rect">
            <a:avLst/>
          </a:prstGeom>
          <a:noFill/>
        </p:spPr>
        <p:txBody>
          <a:bodyPr wrap="square" rtlCol="0">
            <a:spAutoFit/>
          </a:bodyPr>
          <a:lstStyle/>
          <a:p>
            <a:pPr algn="ctr"/>
            <a:r>
              <a:rPr lang="en-US" sz="1400">
                <a:solidFill>
                  <a:schemeClr val="accent2"/>
                </a:solidFill>
              </a:rPr>
              <a:t>Présentateur : John Smith | jsmith@collegeroyal.ca | 613-730-8177 </a:t>
            </a:r>
          </a:p>
        </p:txBody>
      </p:sp>
    </p:spTree>
    <p:custDataLst>
      <p:tags r:id="rId1"/>
    </p:custDataLst>
    <p:extLst>
      <p:ext uri="{BB962C8B-B14F-4D97-AF65-F5344CB8AC3E}">
        <p14:creationId xmlns:p14="http://schemas.microsoft.com/office/powerpoint/2010/main" val="321896712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24ECA-AE92-45DC-8DB7-B1DE464C6DAB}"/>
              </a:ext>
            </a:extLst>
          </p:cNvPr>
          <p:cNvSpPr>
            <a:spLocks noGrp="1"/>
          </p:cNvSpPr>
          <p:nvPr>
            <p:ph type="title"/>
            <p:custDataLst>
              <p:tags r:id="rId2"/>
            </p:custDataLst>
          </p:nvPr>
        </p:nvSpPr>
        <p:spPr/>
        <p:txBody>
          <a:bodyPr/>
          <a:lstStyle/>
          <a:p>
            <a:r>
              <a:rPr lang="en-US"/>
              <a:t>Objectifs d’apprentissage</a:t>
            </a:r>
          </a:p>
        </p:txBody>
      </p:sp>
      <p:sp>
        <p:nvSpPr>
          <p:cNvPr id="3" name="Content Placeholder 2">
            <a:extLst>
              <a:ext uri="{FF2B5EF4-FFF2-40B4-BE49-F238E27FC236}">
                <a16:creationId xmlns:a16="http://schemas.microsoft.com/office/drawing/2014/main" id="{58E89B2E-0DBE-4EDB-B8B3-0C2C183F31AC}"/>
              </a:ext>
            </a:extLst>
          </p:cNvPr>
          <p:cNvSpPr>
            <a:spLocks noGrp="1"/>
          </p:cNvSpPr>
          <p:nvPr>
            <p:ph idx="1"/>
            <p:custDataLst>
              <p:tags r:id="rId3"/>
            </p:custDataLst>
          </p:nvPr>
        </p:nvSpPr>
        <p:spPr/>
        <p:txBody>
          <a:bodyPr>
            <a:normAutofit/>
          </a:bodyPr>
          <a:lstStyle/>
          <a:p>
            <a:pPr marL="514350" indent="-514350">
              <a:buFont typeface="+mj-lt"/>
              <a:buAutoNum type="arabicPeriod"/>
            </a:pPr>
            <a:r>
              <a:rPr lang="en-US" dirty="0" err="1"/>
              <a:t>Définir</a:t>
            </a:r>
            <a:r>
              <a:rPr lang="en-US" dirty="0"/>
              <a:t> des </a:t>
            </a:r>
            <a:r>
              <a:rPr lang="en-US" dirty="0" err="1"/>
              <a:t>façons</a:t>
            </a:r>
            <a:r>
              <a:rPr lang="en-US" dirty="0"/>
              <a:t> </a:t>
            </a:r>
            <a:r>
              <a:rPr lang="en-US" dirty="0" err="1"/>
              <a:t>pratiques</a:t>
            </a:r>
            <a:r>
              <a:rPr lang="en-US" dirty="0"/>
              <a:t> de </a:t>
            </a:r>
            <a:r>
              <a:rPr lang="en-US" dirty="0" err="1"/>
              <a:t>diriger</a:t>
            </a:r>
            <a:r>
              <a:rPr lang="en-US" dirty="0"/>
              <a:t> un </a:t>
            </a:r>
            <a:r>
              <a:rPr lang="en-US" dirty="0" err="1"/>
              <a:t>comité</a:t>
            </a:r>
            <a:r>
              <a:rPr lang="en-US" dirty="0"/>
              <a:t> de </a:t>
            </a:r>
            <a:r>
              <a:rPr lang="en-US" dirty="0" err="1"/>
              <a:t>compétence</a:t>
            </a:r>
            <a:r>
              <a:rPr lang="en-US" dirty="0"/>
              <a:t>;</a:t>
            </a:r>
          </a:p>
          <a:p>
            <a:pPr marL="514350" lvl="0" indent="-514350">
              <a:buFont typeface="+mj-lt"/>
              <a:buAutoNum type="arabicPeriod"/>
            </a:pPr>
            <a:r>
              <a:rPr lang="en-CA" dirty="0" err="1"/>
              <a:t>Préciser</a:t>
            </a:r>
            <a:r>
              <a:rPr lang="en-CA" dirty="0"/>
              <a:t> les </a:t>
            </a:r>
            <a:r>
              <a:rPr lang="en-CA" dirty="0" err="1"/>
              <a:t>pièges</a:t>
            </a:r>
            <a:r>
              <a:rPr lang="en-CA" dirty="0"/>
              <a:t> de la direction d’un </a:t>
            </a:r>
            <a:r>
              <a:rPr lang="en-CA" dirty="0" err="1"/>
              <a:t>comité</a:t>
            </a:r>
            <a:r>
              <a:rPr lang="en-CA" dirty="0"/>
              <a:t> de </a:t>
            </a:r>
            <a:r>
              <a:rPr lang="en-CA" dirty="0" err="1"/>
              <a:t>compétence</a:t>
            </a:r>
            <a:r>
              <a:rPr lang="en-CA" dirty="0"/>
              <a:t>;</a:t>
            </a:r>
            <a:endParaRPr lang="en-US" dirty="0"/>
          </a:p>
          <a:p>
            <a:pPr marL="514350" indent="-514350">
              <a:buFont typeface="+mj-lt"/>
              <a:buAutoNum type="arabicPeriod"/>
            </a:pPr>
            <a:r>
              <a:rPr lang="en-US" dirty="0" err="1"/>
              <a:t>S’exercer</a:t>
            </a:r>
            <a:r>
              <a:rPr lang="en-US" dirty="0"/>
              <a:t> à </a:t>
            </a:r>
            <a:r>
              <a:rPr lang="en-US" dirty="0" err="1"/>
              <a:t>prendre</a:t>
            </a:r>
            <a:r>
              <a:rPr lang="en-US" dirty="0"/>
              <a:t> des </a:t>
            </a:r>
            <a:r>
              <a:rPr lang="en-US" dirty="0" err="1"/>
              <a:t>décisions</a:t>
            </a:r>
            <a:r>
              <a:rPr lang="en-US" dirty="0"/>
              <a:t> </a:t>
            </a:r>
            <a:r>
              <a:rPr lang="en-US" dirty="0" err="1"/>
              <a:t>en</a:t>
            </a:r>
            <a:r>
              <a:rPr lang="en-US" dirty="0"/>
              <a:t> </a:t>
            </a:r>
            <a:r>
              <a:rPr lang="en-US" dirty="0" err="1"/>
              <a:t>s’appuyant</a:t>
            </a:r>
            <a:r>
              <a:rPr lang="en-US" dirty="0"/>
              <a:t> sur des </a:t>
            </a:r>
            <a:r>
              <a:rPr lang="en-US" dirty="0" err="1"/>
              <a:t>cas</a:t>
            </a:r>
            <a:r>
              <a:rPr lang="en-US" dirty="0"/>
              <a:t> </a:t>
            </a:r>
            <a:r>
              <a:rPr lang="en-US" dirty="0" err="1"/>
              <a:t>simulés</a:t>
            </a:r>
            <a:r>
              <a:rPr lang="en-US" dirty="0"/>
              <a:t>. </a:t>
            </a:r>
          </a:p>
        </p:txBody>
      </p:sp>
    </p:spTree>
    <p:custDataLst>
      <p:tags r:id="rId1"/>
    </p:custDataLst>
    <p:extLst>
      <p:ext uri="{BB962C8B-B14F-4D97-AF65-F5344CB8AC3E}">
        <p14:creationId xmlns:p14="http://schemas.microsoft.com/office/powerpoint/2010/main" val="129657661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561AB-807F-43A1-9A57-975368820DF1}"/>
              </a:ext>
            </a:extLst>
          </p:cNvPr>
          <p:cNvSpPr>
            <a:spLocks noGrp="1"/>
          </p:cNvSpPr>
          <p:nvPr>
            <p:ph type="title"/>
            <p:custDataLst>
              <p:tags r:id="rId2"/>
            </p:custDataLst>
          </p:nvPr>
        </p:nvSpPr>
        <p:spPr/>
        <p:txBody>
          <a:bodyPr>
            <a:normAutofit/>
          </a:bodyPr>
          <a:lstStyle/>
          <a:p>
            <a:r>
              <a:rPr lang="en-US"/>
              <a:t>Comment diriger un comité de compétence</a:t>
            </a:r>
          </a:p>
        </p:txBody>
      </p:sp>
      <p:sp>
        <p:nvSpPr>
          <p:cNvPr id="3" name="Content Placeholder 2">
            <a:extLst>
              <a:ext uri="{FF2B5EF4-FFF2-40B4-BE49-F238E27FC236}">
                <a16:creationId xmlns:a16="http://schemas.microsoft.com/office/drawing/2014/main" id="{CB0D9594-8377-42E4-A9BA-A809263C4168}"/>
              </a:ext>
            </a:extLst>
          </p:cNvPr>
          <p:cNvSpPr>
            <a:spLocks noGrp="1"/>
          </p:cNvSpPr>
          <p:nvPr>
            <p:ph idx="1"/>
            <p:custDataLst>
              <p:tags r:id="rId3"/>
            </p:custDataLst>
          </p:nvPr>
        </p:nvSpPr>
        <p:spPr/>
        <p:txBody>
          <a:bodyPr/>
          <a:lstStyle/>
          <a:p>
            <a:pPr marL="0" indent="0">
              <a:buNone/>
            </a:pPr>
            <a:endParaRPr lang="en-US"/>
          </a:p>
          <a:p>
            <a:pPr>
              <a:buFontTx/>
              <a:buChar char="-"/>
            </a:pPr>
            <a:r>
              <a:rPr lang="en-US"/>
              <a:t>Quel aspect de la direction d’un comité de compétence vous intéresse le plus?</a:t>
            </a:r>
          </a:p>
          <a:p>
            <a:pPr>
              <a:buFontTx/>
              <a:buChar char="-"/>
            </a:pPr>
            <a:endParaRPr lang="en-US"/>
          </a:p>
          <a:p>
            <a:pPr>
              <a:buFontTx/>
              <a:buChar char="-"/>
            </a:pPr>
            <a:r>
              <a:rPr lang="en-US"/>
              <a:t>Qu’est-ce qui vous intimide?</a:t>
            </a:r>
          </a:p>
          <a:p>
            <a:endParaRPr lang="en-US"/>
          </a:p>
        </p:txBody>
      </p:sp>
    </p:spTree>
    <p:custDataLst>
      <p:tags r:id="rId1"/>
    </p:custDataLst>
    <p:extLst>
      <p:ext uri="{BB962C8B-B14F-4D97-AF65-F5344CB8AC3E}">
        <p14:creationId xmlns:p14="http://schemas.microsoft.com/office/powerpoint/2010/main" val="119438739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9D7340-34EB-4BCC-8833-DE0D96D0D47A}"/>
              </a:ext>
            </a:extLst>
          </p:cNvPr>
          <p:cNvSpPr>
            <a:spLocks noGrp="1"/>
          </p:cNvSpPr>
          <p:nvPr>
            <p:ph type="sldNum" sz="quarter" idx="12"/>
            <p:custDataLst>
              <p:tags r:id="rId2"/>
            </p:custDataLst>
          </p:nvPr>
        </p:nvSpPr>
        <p:spPr/>
        <p:txBody>
          <a:bodyPr vert="horz" lIns="121917" tIns="60958" rIns="121917" bIns="60958" rtlCol="0" anchor="ctr">
            <a:normAutofit/>
          </a:bodyPr>
          <a:lstStyle/>
          <a:p>
            <a:pPr defTabSz="1219170">
              <a:lnSpc>
                <a:spcPct val="90000"/>
              </a:lnSpc>
              <a:spcAft>
                <a:spcPts val="800"/>
              </a:spcAft>
            </a:pPr>
            <a:fld id="{2066355A-084C-D24E-9AD2-7E4FC41EA627}" type="slidenum">
              <a:rPr lang="en-US">
                <a:solidFill>
                  <a:srgbClr val="595959"/>
                </a:solidFill>
              </a:rPr>
              <a:pPr defTabSz="1219170">
                <a:lnSpc>
                  <a:spcPct val="90000"/>
                </a:lnSpc>
                <a:spcAft>
                  <a:spcPts val="800"/>
                </a:spcAft>
              </a:pPr>
              <a:t>7</a:t>
            </a:fld>
            <a:endParaRPr lang="en-US">
              <a:solidFill>
                <a:srgbClr val="595959"/>
              </a:solidFill>
            </a:endParaRPr>
          </a:p>
        </p:txBody>
      </p:sp>
      <p:pic>
        <p:nvPicPr>
          <p:cNvPr id="6" name="Picture 5">
            <a:extLst>
              <a:ext uri="{FF2B5EF4-FFF2-40B4-BE49-F238E27FC236}">
                <a16:creationId xmlns:a16="http://schemas.microsoft.com/office/drawing/2014/main" id="{B7B1D4C1-D349-4197-AED3-01B3F25A326B}"/>
              </a:ext>
            </a:extLst>
          </p:cNvPr>
          <p:cNvPicPr>
            <a:picLocks noChangeAspect="1"/>
          </p:cNvPicPr>
          <p:nvPr>
            <p:custDataLst>
              <p:tags r:id="rId3"/>
            </p:custDataLst>
          </p:nvPr>
        </p:nvPicPr>
        <p:blipFill>
          <a:blip r:embed="rId20"/>
          <a:srcRect l="18746" r="20815" b="50000"/>
          <a:stretch>
            <a:fillRect/>
          </a:stretch>
        </p:blipFill>
        <p:spPr>
          <a:xfrm>
            <a:off x="5329993" y="493986"/>
            <a:ext cx="1254664" cy="1456046"/>
          </a:xfrm>
          <a:prstGeom prst="rect">
            <a:avLst/>
          </a:prstGeom>
        </p:spPr>
      </p:pic>
      <p:pic>
        <p:nvPicPr>
          <p:cNvPr id="9" name="Picture 8">
            <a:extLst>
              <a:ext uri="{FF2B5EF4-FFF2-40B4-BE49-F238E27FC236}">
                <a16:creationId xmlns:a16="http://schemas.microsoft.com/office/drawing/2014/main" id="{B1981456-107D-43F5-89D3-767EF1E3B2A3}"/>
              </a:ext>
            </a:extLst>
          </p:cNvPr>
          <p:cNvPicPr>
            <a:picLocks noChangeAspect="1"/>
          </p:cNvPicPr>
          <p:nvPr>
            <p:custDataLst>
              <p:tags r:id="rId4"/>
            </p:custDataLst>
          </p:nvPr>
        </p:nvPicPr>
        <p:blipFill>
          <a:blip r:embed="rId21"/>
          <a:srcRect l="24245" t="14738" r="31312" b="29526"/>
          <a:stretch>
            <a:fillRect/>
          </a:stretch>
        </p:blipFill>
        <p:spPr>
          <a:xfrm>
            <a:off x="7486304" y="491836"/>
            <a:ext cx="1159341" cy="1453896"/>
          </a:xfrm>
          <a:prstGeom prst="rect">
            <a:avLst/>
          </a:prstGeom>
        </p:spPr>
      </p:pic>
      <p:pic>
        <p:nvPicPr>
          <p:cNvPr id="11" name="Picture 10">
            <a:extLst>
              <a:ext uri="{FF2B5EF4-FFF2-40B4-BE49-F238E27FC236}">
                <a16:creationId xmlns:a16="http://schemas.microsoft.com/office/drawing/2014/main" id="{3C7878D3-2DF8-48D5-A115-2704D1AF8FBA}"/>
              </a:ext>
            </a:extLst>
          </p:cNvPr>
          <p:cNvPicPr>
            <a:picLocks noChangeAspect="1"/>
          </p:cNvPicPr>
          <p:nvPr>
            <p:custDataLst>
              <p:tags r:id="rId5"/>
            </p:custDataLst>
          </p:nvPr>
        </p:nvPicPr>
        <p:blipFill>
          <a:blip r:embed="rId22"/>
          <a:stretch>
            <a:fillRect/>
          </a:stretch>
        </p:blipFill>
        <p:spPr>
          <a:xfrm>
            <a:off x="9544549" y="2728687"/>
            <a:ext cx="1211580" cy="1453896"/>
          </a:xfrm>
          <a:prstGeom prst="rect">
            <a:avLst/>
          </a:prstGeom>
        </p:spPr>
      </p:pic>
      <p:pic>
        <p:nvPicPr>
          <p:cNvPr id="14" name="Picture 13">
            <a:extLst>
              <a:ext uri="{FF2B5EF4-FFF2-40B4-BE49-F238E27FC236}">
                <a16:creationId xmlns:a16="http://schemas.microsoft.com/office/drawing/2014/main" id="{BF4FDC3C-555A-4AB1-8D24-DA1B60E557BD}"/>
              </a:ext>
            </a:extLst>
          </p:cNvPr>
          <p:cNvPicPr>
            <a:picLocks noChangeAspect="1"/>
          </p:cNvPicPr>
          <p:nvPr>
            <p:custDataLst>
              <p:tags r:id="rId6"/>
            </p:custDataLst>
          </p:nvPr>
        </p:nvPicPr>
        <p:blipFill>
          <a:blip r:embed="rId23"/>
          <a:srcRect b="21045"/>
          <a:stretch>
            <a:fillRect/>
          </a:stretch>
        </p:blipFill>
        <p:spPr>
          <a:xfrm>
            <a:off x="9544549" y="502146"/>
            <a:ext cx="1177452" cy="1453896"/>
          </a:xfrm>
          <a:prstGeom prst="rect">
            <a:avLst/>
          </a:prstGeom>
        </p:spPr>
      </p:pic>
      <p:pic>
        <p:nvPicPr>
          <p:cNvPr id="17" name="Picture 16">
            <a:extLst>
              <a:ext uri="{FF2B5EF4-FFF2-40B4-BE49-F238E27FC236}">
                <a16:creationId xmlns:a16="http://schemas.microsoft.com/office/drawing/2014/main" id="{93FFBC06-A2D0-411B-B0D2-2B74FA5B2F80}"/>
              </a:ext>
            </a:extLst>
          </p:cNvPr>
          <p:cNvPicPr>
            <a:picLocks noChangeAspect="1"/>
          </p:cNvPicPr>
          <p:nvPr>
            <p:custDataLst>
              <p:tags r:id="rId7"/>
            </p:custDataLst>
          </p:nvPr>
        </p:nvPicPr>
        <p:blipFill>
          <a:blip r:embed="rId24"/>
          <a:stretch>
            <a:fillRect/>
          </a:stretch>
        </p:blipFill>
        <p:spPr>
          <a:xfrm>
            <a:off x="7522811" y="4892254"/>
            <a:ext cx="1090510" cy="1473910"/>
          </a:xfrm>
          <a:prstGeom prst="rect">
            <a:avLst/>
          </a:prstGeom>
        </p:spPr>
      </p:pic>
      <p:pic>
        <p:nvPicPr>
          <p:cNvPr id="19" name="Picture 18">
            <a:extLst>
              <a:ext uri="{FF2B5EF4-FFF2-40B4-BE49-F238E27FC236}">
                <a16:creationId xmlns:a16="http://schemas.microsoft.com/office/drawing/2014/main" id="{65DE9C45-CEF6-40D9-899A-6DA5CB372B06}"/>
              </a:ext>
            </a:extLst>
          </p:cNvPr>
          <p:cNvPicPr>
            <a:picLocks noChangeAspect="1"/>
          </p:cNvPicPr>
          <p:nvPr>
            <p:custDataLst>
              <p:tags r:id="rId8"/>
            </p:custDataLst>
          </p:nvPr>
        </p:nvPicPr>
        <p:blipFill>
          <a:blip r:embed="rId25"/>
          <a:stretch>
            <a:fillRect/>
          </a:stretch>
        </p:blipFill>
        <p:spPr>
          <a:xfrm>
            <a:off x="7393060" y="2699783"/>
            <a:ext cx="1345827" cy="1453896"/>
          </a:xfrm>
          <a:prstGeom prst="rect">
            <a:avLst/>
          </a:prstGeom>
        </p:spPr>
      </p:pic>
      <p:pic>
        <p:nvPicPr>
          <p:cNvPr id="21" name="Picture 20">
            <a:extLst>
              <a:ext uri="{FF2B5EF4-FFF2-40B4-BE49-F238E27FC236}">
                <a16:creationId xmlns:a16="http://schemas.microsoft.com/office/drawing/2014/main" id="{FF949BDC-4655-4D27-A300-3D1ADCBB434A}"/>
              </a:ext>
            </a:extLst>
          </p:cNvPr>
          <p:cNvPicPr>
            <a:picLocks noChangeAspect="1"/>
          </p:cNvPicPr>
          <p:nvPr>
            <p:custDataLst>
              <p:tags r:id="rId9"/>
            </p:custDataLst>
          </p:nvPr>
        </p:nvPicPr>
        <p:blipFill>
          <a:blip r:embed="rId26"/>
          <a:stretch>
            <a:fillRect/>
          </a:stretch>
        </p:blipFill>
        <p:spPr>
          <a:xfrm>
            <a:off x="5329993" y="2699783"/>
            <a:ext cx="1162084" cy="1453896"/>
          </a:xfrm>
          <a:prstGeom prst="rect">
            <a:avLst/>
          </a:prstGeom>
        </p:spPr>
      </p:pic>
      <p:sp>
        <p:nvSpPr>
          <p:cNvPr id="22" name="TextBox 21">
            <a:extLst>
              <a:ext uri="{FF2B5EF4-FFF2-40B4-BE49-F238E27FC236}">
                <a16:creationId xmlns:a16="http://schemas.microsoft.com/office/drawing/2014/main" id="{0F10045F-9FD1-40DD-B50F-3528335ADC87}"/>
              </a:ext>
            </a:extLst>
          </p:cNvPr>
          <p:cNvSpPr txBox="1"/>
          <p:nvPr>
            <p:custDataLst>
              <p:tags r:id="rId10"/>
            </p:custDataLst>
          </p:nvPr>
        </p:nvSpPr>
        <p:spPr>
          <a:xfrm>
            <a:off x="5770179" y="1988857"/>
            <a:ext cx="294289" cy="369332"/>
          </a:xfrm>
          <a:prstGeom prst="rect">
            <a:avLst/>
          </a:prstGeom>
          <a:noFill/>
        </p:spPr>
        <p:txBody>
          <a:bodyPr wrap="square" rtlCol="0">
            <a:spAutoFit/>
          </a:bodyPr>
          <a:lstStyle/>
          <a:p>
            <a:r>
              <a:rPr lang="en-US"/>
              <a:t>1</a:t>
            </a:r>
          </a:p>
        </p:txBody>
      </p:sp>
      <p:sp>
        <p:nvSpPr>
          <p:cNvPr id="23" name="TextBox 22">
            <a:extLst>
              <a:ext uri="{FF2B5EF4-FFF2-40B4-BE49-F238E27FC236}">
                <a16:creationId xmlns:a16="http://schemas.microsoft.com/office/drawing/2014/main" id="{D8D63674-D4DA-4E3A-9764-2EA4E60C9AC9}"/>
              </a:ext>
            </a:extLst>
          </p:cNvPr>
          <p:cNvSpPr txBox="1"/>
          <p:nvPr>
            <p:custDataLst>
              <p:tags r:id="rId11"/>
            </p:custDataLst>
          </p:nvPr>
        </p:nvSpPr>
        <p:spPr>
          <a:xfrm>
            <a:off x="7918828" y="1988857"/>
            <a:ext cx="294289" cy="369332"/>
          </a:xfrm>
          <a:prstGeom prst="rect">
            <a:avLst/>
          </a:prstGeom>
          <a:noFill/>
        </p:spPr>
        <p:txBody>
          <a:bodyPr wrap="square" rtlCol="0">
            <a:spAutoFit/>
          </a:bodyPr>
          <a:lstStyle/>
          <a:p>
            <a:r>
              <a:rPr lang="en-US"/>
              <a:t>2</a:t>
            </a:r>
          </a:p>
        </p:txBody>
      </p:sp>
      <p:sp>
        <p:nvSpPr>
          <p:cNvPr id="24" name="TextBox 23">
            <a:extLst>
              <a:ext uri="{FF2B5EF4-FFF2-40B4-BE49-F238E27FC236}">
                <a16:creationId xmlns:a16="http://schemas.microsoft.com/office/drawing/2014/main" id="{862ECA16-13A2-4998-85C0-85EB728A16C3}"/>
              </a:ext>
            </a:extLst>
          </p:cNvPr>
          <p:cNvSpPr txBox="1"/>
          <p:nvPr>
            <p:custDataLst>
              <p:tags r:id="rId12"/>
            </p:custDataLst>
          </p:nvPr>
        </p:nvSpPr>
        <p:spPr>
          <a:xfrm>
            <a:off x="9920332" y="1988857"/>
            <a:ext cx="294289" cy="369332"/>
          </a:xfrm>
          <a:prstGeom prst="rect">
            <a:avLst/>
          </a:prstGeom>
          <a:noFill/>
        </p:spPr>
        <p:txBody>
          <a:bodyPr wrap="square" rtlCol="0">
            <a:spAutoFit/>
          </a:bodyPr>
          <a:lstStyle/>
          <a:p>
            <a:r>
              <a:rPr lang="en-US"/>
              <a:t>3</a:t>
            </a:r>
          </a:p>
        </p:txBody>
      </p:sp>
      <p:sp>
        <p:nvSpPr>
          <p:cNvPr id="25" name="TextBox 24">
            <a:extLst>
              <a:ext uri="{FF2B5EF4-FFF2-40B4-BE49-F238E27FC236}">
                <a16:creationId xmlns:a16="http://schemas.microsoft.com/office/drawing/2014/main" id="{2478EE35-A5CD-47DA-9ACD-2463AD18D56C}"/>
              </a:ext>
            </a:extLst>
          </p:cNvPr>
          <p:cNvSpPr txBox="1"/>
          <p:nvPr>
            <p:custDataLst>
              <p:tags r:id="rId13"/>
            </p:custDataLst>
          </p:nvPr>
        </p:nvSpPr>
        <p:spPr>
          <a:xfrm>
            <a:off x="5763490" y="4182583"/>
            <a:ext cx="294289" cy="369332"/>
          </a:xfrm>
          <a:prstGeom prst="rect">
            <a:avLst/>
          </a:prstGeom>
          <a:noFill/>
        </p:spPr>
        <p:txBody>
          <a:bodyPr wrap="square" rtlCol="0">
            <a:spAutoFit/>
          </a:bodyPr>
          <a:lstStyle/>
          <a:p>
            <a:r>
              <a:rPr lang="en-US"/>
              <a:t>4</a:t>
            </a:r>
          </a:p>
        </p:txBody>
      </p:sp>
      <p:sp>
        <p:nvSpPr>
          <p:cNvPr id="26" name="TextBox 25">
            <a:extLst>
              <a:ext uri="{FF2B5EF4-FFF2-40B4-BE49-F238E27FC236}">
                <a16:creationId xmlns:a16="http://schemas.microsoft.com/office/drawing/2014/main" id="{0057C786-BA28-4C4A-A96B-E92992C28ADC}"/>
              </a:ext>
            </a:extLst>
          </p:cNvPr>
          <p:cNvSpPr txBox="1"/>
          <p:nvPr>
            <p:custDataLst>
              <p:tags r:id="rId14"/>
            </p:custDataLst>
          </p:nvPr>
        </p:nvSpPr>
        <p:spPr>
          <a:xfrm>
            <a:off x="7917393" y="4182583"/>
            <a:ext cx="294289" cy="369332"/>
          </a:xfrm>
          <a:prstGeom prst="rect">
            <a:avLst/>
          </a:prstGeom>
          <a:noFill/>
        </p:spPr>
        <p:txBody>
          <a:bodyPr wrap="square" rtlCol="0">
            <a:spAutoFit/>
          </a:bodyPr>
          <a:lstStyle/>
          <a:p>
            <a:r>
              <a:rPr lang="en-US"/>
              <a:t>5</a:t>
            </a:r>
          </a:p>
        </p:txBody>
      </p:sp>
      <p:sp>
        <p:nvSpPr>
          <p:cNvPr id="27" name="TextBox 26">
            <a:extLst>
              <a:ext uri="{FF2B5EF4-FFF2-40B4-BE49-F238E27FC236}">
                <a16:creationId xmlns:a16="http://schemas.microsoft.com/office/drawing/2014/main" id="{3566F64D-7CF0-42BA-9C81-932FF65728F7}"/>
              </a:ext>
            </a:extLst>
          </p:cNvPr>
          <p:cNvSpPr txBox="1"/>
          <p:nvPr>
            <p:custDataLst>
              <p:tags r:id="rId15"/>
            </p:custDataLst>
          </p:nvPr>
        </p:nvSpPr>
        <p:spPr>
          <a:xfrm>
            <a:off x="10020401" y="4182583"/>
            <a:ext cx="294289" cy="369332"/>
          </a:xfrm>
          <a:prstGeom prst="rect">
            <a:avLst/>
          </a:prstGeom>
          <a:noFill/>
        </p:spPr>
        <p:txBody>
          <a:bodyPr wrap="square" rtlCol="0">
            <a:spAutoFit/>
          </a:bodyPr>
          <a:lstStyle/>
          <a:p>
            <a:r>
              <a:rPr lang="en-US"/>
              <a:t>6</a:t>
            </a:r>
          </a:p>
        </p:txBody>
      </p:sp>
      <p:sp>
        <p:nvSpPr>
          <p:cNvPr id="28" name="TextBox 27">
            <a:extLst>
              <a:ext uri="{FF2B5EF4-FFF2-40B4-BE49-F238E27FC236}">
                <a16:creationId xmlns:a16="http://schemas.microsoft.com/office/drawing/2014/main" id="{847A67A9-BBC8-4CFA-86EA-7C0F8D98D82A}"/>
              </a:ext>
            </a:extLst>
          </p:cNvPr>
          <p:cNvSpPr txBox="1"/>
          <p:nvPr>
            <p:custDataLst>
              <p:tags r:id="rId16"/>
            </p:custDataLst>
          </p:nvPr>
        </p:nvSpPr>
        <p:spPr>
          <a:xfrm>
            <a:off x="8738887" y="5338353"/>
            <a:ext cx="294289" cy="369332"/>
          </a:xfrm>
          <a:prstGeom prst="rect">
            <a:avLst/>
          </a:prstGeom>
          <a:noFill/>
        </p:spPr>
        <p:txBody>
          <a:bodyPr wrap="square" rtlCol="0">
            <a:spAutoFit/>
          </a:bodyPr>
          <a:lstStyle/>
          <a:p>
            <a:r>
              <a:rPr lang="en-US"/>
              <a:t>7</a:t>
            </a:r>
          </a:p>
        </p:txBody>
      </p:sp>
      <p:sp>
        <p:nvSpPr>
          <p:cNvPr id="33" name="Content Placeholder 6">
            <a:extLst>
              <a:ext uri="{FF2B5EF4-FFF2-40B4-BE49-F238E27FC236}">
                <a16:creationId xmlns:a16="http://schemas.microsoft.com/office/drawing/2014/main" id="{DE89875D-1F86-4AFB-A248-4D717F2C39EE}"/>
              </a:ext>
            </a:extLst>
          </p:cNvPr>
          <p:cNvSpPr txBox="1"/>
          <p:nvPr>
            <p:custDataLst>
              <p:tags r:id="rId17"/>
            </p:custDataLst>
          </p:nvPr>
        </p:nvSpPr>
        <p:spPr>
          <a:xfrm>
            <a:off x="268942" y="2010129"/>
            <a:ext cx="4908176" cy="29352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600"/>
              </a:spcBef>
              <a:buClr>
                <a:schemeClr val="accent1"/>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11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1100"/>
              </a:spcBef>
              <a:buClr>
                <a:schemeClr val="tx2"/>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1100"/>
              </a:spcBef>
              <a:buClr>
                <a:schemeClr val="accent1"/>
              </a:buClr>
              <a:buSzPct val="90000"/>
              <a:buFont typeface="Courier New" panose="02070309020205020404" pitchFamily="49" charset="0"/>
              <a:buChar char="o"/>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1100"/>
              </a:spcBef>
              <a:buClr>
                <a:schemeClr val="bg2">
                  <a:lumMod val="25000"/>
                </a:schemeClr>
              </a:buClr>
              <a:buFont typeface="System Font Regular"/>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err="1">
                <a:solidFill>
                  <a:srgbClr val="003A5B"/>
                </a:solidFill>
              </a:rPr>
              <a:t>Jeu</a:t>
            </a:r>
            <a:r>
              <a:rPr lang="en-US" sz="4800" b="1" dirty="0">
                <a:solidFill>
                  <a:srgbClr val="003A5B"/>
                </a:solidFill>
              </a:rPr>
              <a:t>-questionnaire</a:t>
            </a:r>
          </a:p>
          <a:p>
            <a:pPr marL="0" indent="0" algn="ctr">
              <a:buFont typeface="Arial" panose="020B0604020202020204" pitchFamily="34" charset="0"/>
              <a:buNone/>
            </a:pPr>
            <a:r>
              <a:rPr lang="en-US" sz="4800" b="1" dirty="0">
                <a:solidFill>
                  <a:srgbClr val="003A5B"/>
                </a:solidFill>
              </a:rPr>
              <a:t>sur les</a:t>
            </a:r>
          </a:p>
          <a:p>
            <a:pPr marL="0" indent="0" algn="ctr">
              <a:buFont typeface="Arial" panose="020B0604020202020204" pitchFamily="34" charset="0"/>
              <a:buNone/>
            </a:pPr>
            <a:r>
              <a:rPr lang="en-US" sz="4800" b="1" dirty="0" err="1">
                <a:solidFill>
                  <a:srgbClr val="003A5B"/>
                </a:solidFill>
              </a:rPr>
              <a:t>comités</a:t>
            </a:r>
            <a:r>
              <a:rPr lang="en-US" sz="4800" b="1" dirty="0">
                <a:solidFill>
                  <a:srgbClr val="003A5B"/>
                </a:solidFill>
              </a:rPr>
              <a:t> de </a:t>
            </a:r>
            <a:r>
              <a:rPr lang="en-US" sz="4800" b="1" dirty="0" err="1">
                <a:solidFill>
                  <a:srgbClr val="003A5B"/>
                </a:solidFill>
              </a:rPr>
              <a:t>compétence</a:t>
            </a:r>
            <a:endParaRPr lang="en-US" sz="4800" b="1" dirty="0">
              <a:solidFill>
                <a:srgbClr val="003A5B"/>
              </a:solidFill>
            </a:endParaRPr>
          </a:p>
        </p:txBody>
      </p:sp>
    </p:spTree>
    <p:custDataLst>
      <p:tags r:id="rId1"/>
    </p:custDataLst>
    <p:extLst>
      <p:ext uri="{BB962C8B-B14F-4D97-AF65-F5344CB8AC3E}">
        <p14:creationId xmlns:p14="http://schemas.microsoft.com/office/powerpoint/2010/main" val="335576529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71C49F3-B844-4C7C-808A-AAC9B43295E3}"/>
              </a:ext>
            </a:extLst>
          </p:cNvPr>
          <p:cNvSpPr>
            <a:spLocks noGrp="1"/>
          </p:cNvSpPr>
          <p:nvPr>
            <p:ph idx="1"/>
            <p:custDataLst>
              <p:tags r:id="rId2"/>
            </p:custDataLst>
          </p:nvPr>
        </p:nvSpPr>
        <p:spPr>
          <a:xfrm>
            <a:off x="838200" y="2246312"/>
            <a:ext cx="4114800" cy="841375"/>
          </a:xfrm>
        </p:spPr>
        <p:txBody>
          <a:bodyPr/>
          <a:lstStyle/>
          <a:p>
            <a:pPr marL="0" indent="0" algn="ctr">
              <a:buNone/>
            </a:pPr>
            <a:r>
              <a:rPr lang="en-US" sz="4800" b="1">
                <a:solidFill>
                  <a:schemeClr val="tx1">
                    <a:lumMod val="75000"/>
                    <a:lumOff val="25000"/>
                  </a:schemeClr>
                </a:solidFill>
              </a:rPr>
              <a:t>Ronaldinho</a:t>
            </a:r>
          </a:p>
        </p:txBody>
      </p:sp>
      <p:sp>
        <p:nvSpPr>
          <p:cNvPr id="3" name="Slide Number Placeholder 2">
            <a:extLst>
              <a:ext uri="{FF2B5EF4-FFF2-40B4-BE49-F238E27FC236}">
                <a16:creationId xmlns:a16="http://schemas.microsoft.com/office/drawing/2014/main" id="{62CD3DE1-987F-4478-A2E6-61500441F275}"/>
              </a:ext>
            </a:extLst>
          </p:cNvPr>
          <p:cNvSpPr>
            <a:spLocks noGrp="1"/>
          </p:cNvSpPr>
          <p:nvPr>
            <p:ph type="sldNum" sz="quarter" idx="12"/>
            <p:custDataLst>
              <p:tags r:id="rId3"/>
            </p:custDataLst>
          </p:nvPr>
        </p:nvSpPr>
        <p:spPr/>
        <p:txBody>
          <a:bodyPr vert="horz" lIns="121917" tIns="60958" rIns="121917" bIns="60958" rtlCol="0" anchor="ctr">
            <a:normAutofit/>
          </a:bodyPr>
          <a:lstStyle/>
          <a:p>
            <a:pPr defTabSz="1219170">
              <a:lnSpc>
                <a:spcPct val="90000"/>
              </a:lnSpc>
              <a:spcAft>
                <a:spcPts val="800"/>
              </a:spcAft>
            </a:pPr>
            <a:fld id="{2066355A-084C-D24E-9AD2-7E4FC41EA627}" type="slidenum">
              <a:rPr lang="en-US">
                <a:solidFill>
                  <a:srgbClr val="595959"/>
                </a:solidFill>
              </a:rPr>
              <a:pPr defTabSz="1219170">
                <a:lnSpc>
                  <a:spcPct val="90000"/>
                </a:lnSpc>
                <a:spcAft>
                  <a:spcPts val="800"/>
                </a:spcAft>
              </a:pPr>
              <a:t>8</a:t>
            </a:fld>
            <a:endParaRPr lang="en-US">
              <a:solidFill>
                <a:srgbClr val="595959"/>
              </a:solidFill>
            </a:endParaRPr>
          </a:p>
        </p:txBody>
      </p:sp>
      <p:pic>
        <p:nvPicPr>
          <p:cNvPr id="1026" name="Picture 2" descr="File:Soccer Ronaldinho.jpg - Wikimedia Commons">
            <a:extLst>
              <a:ext uri="{FF2B5EF4-FFF2-40B4-BE49-F238E27FC236}">
                <a16:creationId xmlns:a16="http://schemas.microsoft.com/office/drawing/2014/main" id="{1D78159B-22AF-4BFB-BC22-A1AA59620415}"/>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bwMode="auto">
          <a:xfrm>
            <a:off x="6096000" y="552450"/>
            <a:ext cx="4114800" cy="5753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0402168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90709C-8697-4E9A-A8AF-512BA2B59BEF}"/>
              </a:ext>
            </a:extLst>
          </p:cNvPr>
          <p:cNvSpPr>
            <a:spLocks noGrp="1"/>
          </p:cNvSpPr>
          <p:nvPr>
            <p:ph type="sldNum" sz="quarter" idx="12"/>
            <p:custDataLst>
              <p:tags r:id="rId2"/>
            </p:custDataLst>
          </p:nvPr>
        </p:nvSpPr>
        <p:spPr/>
        <p:txBody>
          <a:bodyPr vert="horz" lIns="121917" tIns="60958" rIns="121917" bIns="60958" rtlCol="0" anchor="ctr">
            <a:normAutofit/>
          </a:bodyPr>
          <a:lstStyle/>
          <a:p>
            <a:pPr defTabSz="1219170">
              <a:lnSpc>
                <a:spcPct val="90000"/>
              </a:lnSpc>
              <a:spcAft>
                <a:spcPts val="800"/>
              </a:spcAft>
            </a:pPr>
            <a:fld id="{2066355A-084C-D24E-9AD2-7E4FC41EA627}" type="slidenum">
              <a:rPr lang="en-US">
                <a:solidFill>
                  <a:srgbClr val="595959"/>
                </a:solidFill>
              </a:rPr>
              <a:pPr defTabSz="1219170">
                <a:lnSpc>
                  <a:spcPct val="90000"/>
                </a:lnSpc>
                <a:spcAft>
                  <a:spcPts val="800"/>
                </a:spcAft>
              </a:pPr>
              <a:t>9</a:t>
            </a:fld>
            <a:endParaRPr lang="en-US">
              <a:solidFill>
                <a:srgbClr val="595959"/>
              </a:solidFill>
            </a:endParaRPr>
          </a:p>
        </p:txBody>
      </p:sp>
      <p:sp>
        <p:nvSpPr>
          <p:cNvPr id="7" name="Content Placeholder 6">
            <a:extLst>
              <a:ext uri="{FF2B5EF4-FFF2-40B4-BE49-F238E27FC236}">
                <a16:creationId xmlns:a16="http://schemas.microsoft.com/office/drawing/2014/main" id="{3F3E2D2B-2005-4F4C-B4AD-B1E2E5F427A6}"/>
              </a:ext>
            </a:extLst>
          </p:cNvPr>
          <p:cNvSpPr txBox="1"/>
          <p:nvPr>
            <p:custDataLst>
              <p:tags r:id="rId3"/>
            </p:custDataLst>
          </p:nvPr>
        </p:nvSpPr>
        <p:spPr>
          <a:xfrm>
            <a:off x="243840" y="2246311"/>
            <a:ext cx="4114800" cy="18989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600"/>
              </a:spcBef>
              <a:buClr>
                <a:schemeClr val="accent1"/>
              </a:buClr>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1100"/>
              </a:spcBef>
              <a:buClr>
                <a:schemeClr val="accent3"/>
              </a:buClr>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1100"/>
              </a:spcBef>
              <a:buClr>
                <a:schemeClr val="tx2"/>
              </a:buClr>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1100"/>
              </a:spcBef>
              <a:buClr>
                <a:schemeClr val="accent1"/>
              </a:buClr>
              <a:buSzPct val="90000"/>
              <a:buFont typeface="Courier New" panose="02070309020205020404" pitchFamily="49" charset="0"/>
              <a:buChar char="o"/>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1100"/>
              </a:spcBef>
              <a:buClr>
                <a:schemeClr val="bg2">
                  <a:lumMod val="25000"/>
                </a:schemeClr>
              </a:buClr>
              <a:buFont typeface="System Font Regular"/>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a:solidFill>
                  <a:srgbClr val="FFFFFF"/>
                </a:solidFill>
              </a:rPr>
              <a:t>Malala Yousafzai</a:t>
            </a:r>
            <a:endParaRPr lang="en-US" sz="4800" b="1">
              <a:solidFill>
                <a:schemeClr val="tx1">
                  <a:lumMod val="75000"/>
                  <a:lumOff val="25000"/>
                </a:schemeClr>
              </a:solidFill>
            </a:endParaRPr>
          </a:p>
        </p:txBody>
      </p:sp>
      <p:pic>
        <p:nvPicPr>
          <p:cNvPr id="8" name="Picture 7">
            <a:extLst>
              <a:ext uri="{FF2B5EF4-FFF2-40B4-BE49-F238E27FC236}">
                <a16:creationId xmlns:a16="http://schemas.microsoft.com/office/drawing/2014/main" id="{913768CE-D5B7-4E5F-9D52-3F180AA3342A}"/>
              </a:ext>
            </a:extLst>
          </p:cNvPr>
          <p:cNvPicPr>
            <a:picLocks noChangeAspect="1"/>
          </p:cNvPicPr>
          <p:nvPr>
            <p:custDataLst>
              <p:tags r:id="rId4"/>
            </p:custDataLst>
          </p:nvPr>
        </p:nvPicPr>
        <p:blipFill>
          <a:blip r:embed="rId9"/>
          <a:stretch>
            <a:fillRect/>
          </a:stretch>
        </p:blipFill>
        <p:spPr>
          <a:xfrm>
            <a:off x="4676483" y="1604169"/>
            <a:ext cx="6990397" cy="4047072"/>
          </a:xfrm>
          <a:prstGeom prst="rect">
            <a:avLst/>
          </a:prstGeom>
        </p:spPr>
      </p:pic>
      <p:sp>
        <p:nvSpPr>
          <p:cNvPr id="13" name="Content Placeholder 6">
            <a:extLst>
              <a:ext uri="{FF2B5EF4-FFF2-40B4-BE49-F238E27FC236}">
                <a16:creationId xmlns:a16="http://schemas.microsoft.com/office/drawing/2014/main" id="{FE84B9FA-E451-4944-862F-BB38F5F38A41}"/>
              </a:ext>
            </a:extLst>
          </p:cNvPr>
          <p:cNvSpPr>
            <a:spLocks noGrp="1"/>
          </p:cNvSpPr>
          <p:nvPr>
            <p:ph idx="1"/>
            <p:custDataLst>
              <p:tags r:id="rId5"/>
            </p:custDataLst>
          </p:nvPr>
        </p:nvSpPr>
        <p:spPr>
          <a:xfrm>
            <a:off x="243840" y="2246311"/>
            <a:ext cx="4114800" cy="841375"/>
          </a:xfrm>
        </p:spPr>
        <p:txBody>
          <a:bodyPr/>
          <a:lstStyle/>
          <a:p>
            <a:pPr marL="0" indent="0" algn="ctr">
              <a:buNone/>
            </a:pPr>
            <a:r>
              <a:rPr lang="en-US" sz="4800" b="1">
                <a:solidFill>
                  <a:schemeClr val="tx1">
                    <a:lumMod val="75000"/>
                    <a:lumOff val="25000"/>
                  </a:schemeClr>
                </a:solidFill>
              </a:rPr>
              <a:t>Malala Yousafzai</a:t>
            </a:r>
          </a:p>
        </p:txBody>
      </p:sp>
      <p:sp>
        <p:nvSpPr>
          <p:cNvPr id="14" name="TextBox 13">
            <a:extLst>
              <a:ext uri="{FF2B5EF4-FFF2-40B4-BE49-F238E27FC236}">
                <a16:creationId xmlns:a16="http://schemas.microsoft.com/office/drawing/2014/main" id="{29BC70B3-292A-4689-A644-732DA0E4FBFC}"/>
              </a:ext>
            </a:extLst>
          </p:cNvPr>
          <p:cNvSpPr txBox="1"/>
          <p:nvPr>
            <p:custDataLst>
              <p:tags r:id="rId6"/>
            </p:custDataLst>
          </p:nvPr>
        </p:nvSpPr>
        <p:spPr>
          <a:xfrm>
            <a:off x="4864998" y="5751101"/>
            <a:ext cx="6990397" cy="323165"/>
          </a:xfrm>
          <a:prstGeom prst="rect">
            <a:avLst/>
          </a:prstGeom>
          <a:noFill/>
        </p:spPr>
        <p:txBody>
          <a:bodyPr wrap="square" rtlCol="0">
            <a:spAutoFit/>
          </a:bodyPr>
          <a:lstStyle/>
          <a:p>
            <a:pPr algn="ctr"/>
            <a:r>
              <a:rPr lang="en-US" sz="1500" dirty="0"/>
              <a:t>Attribution 2.0 Generic (CC BY 2.0) (https://creativecommons.org/licenses/by/2.0/)</a:t>
            </a:r>
          </a:p>
        </p:txBody>
      </p:sp>
    </p:spTree>
    <p:custDataLst>
      <p:tags r:id="rId1"/>
    </p:custDataLst>
    <p:extLst>
      <p:ext uri="{BB962C8B-B14F-4D97-AF65-F5344CB8AC3E}">
        <p14:creationId xmlns:p14="http://schemas.microsoft.com/office/powerpoint/2010/main" val="306855508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2HCwtRlH"/>
  <p:tag name="ARTICULATE_SLIDE_COUNT" val="41"/>
  <p:tag name="ARTICULATE_SLIDE_THUMBNAIL_REFRESH" val="1"/>
  <p:tag name="AS_NET" val="4.0.30319.42000"/>
  <p:tag name="AS_OS" val="Microsoft Windows NT 6.1.7601 Service Pack 1"/>
  <p:tag name="AS_RELEASE_DATE" val="2019.10.14"/>
  <p:tag name="AS_TITLE" val="Aspose.Slides for .NET 4.0 Client Profile"/>
  <p:tag name="AS_VERSION" val="19.1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4"/>
</p:tagLst>
</file>

<file path=ppt/tags/tag112.xml><?xml version="1.0" encoding="utf-8"?>
<p:tagLst xmlns:a="http://schemas.openxmlformats.org/drawingml/2006/main" xmlns:r="http://schemas.openxmlformats.org/officeDocument/2006/relationships" xmlns:p="http://schemas.openxmlformats.org/presentationml/2006/main">
  <p:tag name="NUM" val="5"/>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3"/>
</p:tagLst>
</file>

<file path=ppt/tags/tag118.xml><?xml version="1.0" encoding="utf-8"?>
<p:tagLst xmlns:a="http://schemas.openxmlformats.org/drawingml/2006/main" xmlns:r="http://schemas.openxmlformats.org/officeDocument/2006/relationships" xmlns:p="http://schemas.openxmlformats.org/presentationml/2006/main">
  <p:tag name="NUM" val="4"/>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4"/>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4"/>
</p:tagLst>
</file>

<file path=ppt/tags/tag129.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NUM" val="1"/>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33.xml><?xml version="1.0" encoding="utf-8"?>
<p:tagLst xmlns:a="http://schemas.openxmlformats.org/drawingml/2006/main" xmlns:r="http://schemas.openxmlformats.org/officeDocument/2006/relationships" xmlns:p="http://schemas.openxmlformats.org/presentationml/2006/main">
  <p:tag name="NUM" val="3"/>
</p:tagLst>
</file>

<file path=ppt/tags/tag134.xml><?xml version="1.0" encoding="utf-8"?>
<p:tagLst xmlns:a="http://schemas.openxmlformats.org/drawingml/2006/main" xmlns:r="http://schemas.openxmlformats.org/officeDocument/2006/relationships" xmlns:p="http://schemas.openxmlformats.org/presentationml/2006/main">
  <p:tag name="NUM" val="4"/>
</p:tagLst>
</file>

<file path=ppt/tags/tag135.xml><?xml version="1.0" encoding="utf-8"?>
<p:tagLst xmlns:a="http://schemas.openxmlformats.org/drawingml/2006/main" xmlns:r="http://schemas.openxmlformats.org/officeDocument/2006/relationships" xmlns:p="http://schemas.openxmlformats.org/presentationml/2006/main">
  <p:tag name="NUM" val="5"/>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40.xml><?xml version="1.0" encoding="utf-8"?>
<p:tagLst xmlns:a="http://schemas.openxmlformats.org/drawingml/2006/main" xmlns:r="http://schemas.openxmlformats.org/officeDocument/2006/relationships" xmlns:p="http://schemas.openxmlformats.org/presentationml/2006/main">
  <p:tag name="NUM" val="4"/>
</p:tagLst>
</file>

<file path=ppt/tags/tag141.xml><?xml version="1.0" encoding="utf-8"?>
<p:tagLst xmlns:a="http://schemas.openxmlformats.org/drawingml/2006/main" xmlns:r="http://schemas.openxmlformats.org/officeDocument/2006/relationships" xmlns:p="http://schemas.openxmlformats.org/presentationml/2006/main">
  <p:tag name="NUM" val="5"/>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NUM" val="1"/>
</p:tagLst>
</file>

<file path=ppt/tags/tag144.xml><?xml version="1.0" encoding="utf-8"?>
<p:tagLst xmlns:a="http://schemas.openxmlformats.org/drawingml/2006/main" xmlns:r="http://schemas.openxmlformats.org/officeDocument/2006/relationships" xmlns:p="http://schemas.openxmlformats.org/presentationml/2006/main">
  <p:tag name="NUM" val="2"/>
</p:tagLst>
</file>

<file path=ppt/tags/tag145.xml><?xml version="1.0" encoding="utf-8"?>
<p:tagLst xmlns:a="http://schemas.openxmlformats.org/drawingml/2006/main" xmlns:r="http://schemas.openxmlformats.org/officeDocument/2006/relationships" xmlns:p="http://schemas.openxmlformats.org/presentationml/2006/main">
  <p:tag name="NUM" val="3"/>
</p:tagLst>
</file>

<file path=ppt/tags/tag146.xml><?xml version="1.0" encoding="utf-8"?>
<p:tagLst xmlns:a="http://schemas.openxmlformats.org/drawingml/2006/main" xmlns:r="http://schemas.openxmlformats.org/officeDocument/2006/relationships" xmlns:p="http://schemas.openxmlformats.org/presentationml/2006/main">
  <p:tag name="NUM" val="4"/>
</p:tagLst>
</file>

<file path=ppt/tags/tag147.xml><?xml version="1.0" encoding="utf-8"?>
<p:tagLst xmlns:a="http://schemas.openxmlformats.org/drawingml/2006/main" xmlns:r="http://schemas.openxmlformats.org/officeDocument/2006/relationships" xmlns:p="http://schemas.openxmlformats.org/presentationml/2006/main">
  <p:tag name="NUM" val="5"/>
</p:tagLst>
</file>

<file path=ppt/tags/tag148.xml><?xml version="1.0" encoding="utf-8"?>
<p:tagLst xmlns:a="http://schemas.openxmlformats.org/drawingml/2006/main" xmlns:r="http://schemas.openxmlformats.org/officeDocument/2006/relationships" xmlns:p="http://schemas.openxmlformats.org/presentationml/2006/main">
  <p:tag name="NUM" val="6"/>
</p:tagLst>
</file>

<file path=ppt/tags/tag149.xml><?xml version="1.0" encoding="utf-8"?>
<p:tagLst xmlns:a="http://schemas.openxmlformats.org/drawingml/2006/main" xmlns:r="http://schemas.openxmlformats.org/officeDocument/2006/relationships" xmlns:p="http://schemas.openxmlformats.org/presentationml/2006/main">
  <p:tag name="NUM" val="7"/>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50.xml><?xml version="1.0" encoding="utf-8"?>
<p:tagLst xmlns:a="http://schemas.openxmlformats.org/drawingml/2006/main" xmlns:r="http://schemas.openxmlformats.org/officeDocument/2006/relationships" xmlns:p="http://schemas.openxmlformats.org/presentationml/2006/main">
  <p:tag name="NUM" val="8"/>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3"/>
</p:tagLst>
</file>

<file path=ppt/tags/tag155.xml><?xml version="1.0" encoding="utf-8"?>
<p:tagLst xmlns:a="http://schemas.openxmlformats.org/drawingml/2006/main" xmlns:r="http://schemas.openxmlformats.org/officeDocument/2006/relationships" xmlns:p="http://schemas.openxmlformats.org/presentationml/2006/main">
  <p:tag name="NUM" val="4"/>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60.xml><?xml version="1.0" encoding="utf-8"?>
<p:tagLst xmlns:a="http://schemas.openxmlformats.org/drawingml/2006/main" xmlns:r="http://schemas.openxmlformats.org/officeDocument/2006/relationships" xmlns:p="http://schemas.openxmlformats.org/presentationml/2006/main">
  <p:tag name="NUM" val="4"/>
</p:tagLst>
</file>

<file path=ppt/tags/tag161.xml><?xml version="1.0" encoding="utf-8"?>
<p:tagLst xmlns:a="http://schemas.openxmlformats.org/drawingml/2006/main" xmlns:r="http://schemas.openxmlformats.org/officeDocument/2006/relationships" xmlns:p="http://schemas.openxmlformats.org/presentationml/2006/main">
  <p:tag name="NUM" val="5"/>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NUM" val="1"/>
</p:tagLst>
</file>

<file path=ppt/tags/tag164.xml><?xml version="1.0" encoding="utf-8"?>
<p:tagLst xmlns:a="http://schemas.openxmlformats.org/drawingml/2006/main" xmlns:r="http://schemas.openxmlformats.org/officeDocument/2006/relationships" xmlns:p="http://schemas.openxmlformats.org/presentationml/2006/main">
  <p:tag name="NUM" val="2"/>
</p:tagLst>
</file>

<file path=ppt/tags/tag165.xml><?xml version="1.0" encoding="utf-8"?>
<p:tagLst xmlns:a="http://schemas.openxmlformats.org/drawingml/2006/main" xmlns:r="http://schemas.openxmlformats.org/officeDocument/2006/relationships" xmlns:p="http://schemas.openxmlformats.org/presentationml/2006/main">
  <p:tag name="NUM" val="3"/>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NUM" val="1"/>
</p:tagLst>
</file>

<file path=ppt/tags/tag168.xml><?xml version="1.0" encoding="utf-8"?>
<p:tagLst xmlns:a="http://schemas.openxmlformats.org/drawingml/2006/main" xmlns:r="http://schemas.openxmlformats.org/officeDocument/2006/relationships" xmlns:p="http://schemas.openxmlformats.org/presentationml/2006/main">
  <p:tag name="NUM" val="2"/>
</p:tagLst>
</file>

<file path=ppt/tags/tag169.xml><?xml version="1.0" encoding="utf-8"?>
<p:tagLst xmlns:a="http://schemas.openxmlformats.org/drawingml/2006/main" xmlns:r="http://schemas.openxmlformats.org/officeDocument/2006/relationships" xmlns:p="http://schemas.openxmlformats.org/presentationml/2006/main">
  <p:tag name="NUM" val="4"/>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NUM" val="5"/>
</p:tagLst>
</file>

<file path=ppt/tags/tag171.xml><?xml version="1.0" encoding="utf-8"?>
<p:tagLst xmlns:a="http://schemas.openxmlformats.org/drawingml/2006/main" xmlns:r="http://schemas.openxmlformats.org/officeDocument/2006/relationships" xmlns:p="http://schemas.openxmlformats.org/presentationml/2006/main">
  <p:tag name="NUM" val="3"/>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NUM" val="1"/>
</p:tagLst>
</file>

<file path=ppt/tags/tag174.xml><?xml version="1.0" encoding="utf-8"?>
<p:tagLst xmlns:a="http://schemas.openxmlformats.org/drawingml/2006/main" xmlns:r="http://schemas.openxmlformats.org/officeDocument/2006/relationships" xmlns:p="http://schemas.openxmlformats.org/presentationml/2006/main">
  <p:tag name="NUM" val="2"/>
</p:tagLst>
</file>

<file path=ppt/tags/tag175.xml><?xml version="1.0" encoding="utf-8"?>
<p:tagLst xmlns:a="http://schemas.openxmlformats.org/drawingml/2006/main" xmlns:r="http://schemas.openxmlformats.org/officeDocument/2006/relationships" xmlns:p="http://schemas.openxmlformats.org/presentationml/2006/main">
  <p:tag name="NUM" val="3"/>
</p:tagLst>
</file>

<file path=ppt/tags/tag176.xml><?xml version="1.0" encoding="utf-8"?>
<p:tagLst xmlns:a="http://schemas.openxmlformats.org/drawingml/2006/main" xmlns:r="http://schemas.openxmlformats.org/officeDocument/2006/relationships" xmlns:p="http://schemas.openxmlformats.org/presentationml/2006/main">
  <p:tag name="NUM" val="4"/>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NUM" val="1"/>
</p:tagLst>
</file>

<file path=ppt/tags/tag179.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2"/>
</p:tagLst>
</file>

<file path=ppt/tags/tag183.xml><?xml version="1.0" encoding="utf-8"?>
<p:tagLst xmlns:a="http://schemas.openxmlformats.org/drawingml/2006/main" xmlns:r="http://schemas.openxmlformats.org/officeDocument/2006/relationships" xmlns:p="http://schemas.openxmlformats.org/presentationml/2006/main">
  <p:tag name="NUM" val="3"/>
</p:tagLst>
</file>

<file path=ppt/tags/tag184.xml><?xml version="1.0" encoding="utf-8"?>
<p:tagLst xmlns:a="http://schemas.openxmlformats.org/drawingml/2006/main" xmlns:r="http://schemas.openxmlformats.org/officeDocument/2006/relationships" xmlns:p="http://schemas.openxmlformats.org/presentationml/2006/main">
  <p:tag name="NUM" val="4"/>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NUM" val="1"/>
</p:tagLst>
</file>

<file path=ppt/tags/tag187.xml><?xml version="1.0" encoding="utf-8"?>
<p:tagLst xmlns:a="http://schemas.openxmlformats.org/drawingml/2006/main" xmlns:r="http://schemas.openxmlformats.org/officeDocument/2006/relationships" xmlns:p="http://schemas.openxmlformats.org/presentationml/2006/main">
  <p:tag name="NUM" val="2"/>
</p:tagLst>
</file>

<file path=ppt/tags/tag188.xml><?xml version="1.0" encoding="utf-8"?>
<p:tagLst xmlns:a="http://schemas.openxmlformats.org/drawingml/2006/main" xmlns:r="http://schemas.openxmlformats.org/officeDocument/2006/relationships" xmlns:p="http://schemas.openxmlformats.org/presentationml/2006/main">
  <p:tag name="NUM" val="3"/>
</p:tagLst>
</file>

<file path=ppt/tags/tag189.xml><?xml version="1.0" encoding="utf-8"?>
<p:tagLst xmlns:a="http://schemas.openxmlformats.org/drawingml/2006/main" xmlns:r="http://schemas.openxmlformats.org/officeDocument/2006/relationships" xmlns:p="http://schemas.openxmlformats.org/presentationml/2006/main">
  <p:tag name="NUM" val="4"/>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NUM" val="1"/>
</p:tagLst>
</file>

<file path=ppt/tags/tag192.xml><?xml version="1.0" encoding="utf-8"?>
<p:tagLst xmlns:a="http://schemas.openxmlformats.org/drawingml/2006/main" xmlns:r="http://schemas.openxmlformats.org/officeDocument/2006/relationships" xmlns:p="http://schemas.openxmlformats.org/presentationml/2006/main">
  <p:tag name="NUM" val="2"/>
</p:tagLst>
</file>

<file path=ppt/tags/tag193.xml><?xml version="1.0" encoding="utf-8"?>
<p:tagLst xmlns:a="http://schemas.openxmlformats.org/drawingml/2006/main" xmlns:r="http://schemas.openxmlformats.org/officeDocument/2006/relationships" xmlns:p="http://schemas.openxmlformats.org/presentationml/2006/main">
  <p:tag name="NUM" val="3"/>
</p:tagLst>
</file>

<file path=ppt/tags/tag194.xml><?xml version="1.0" encoding="utf-8"?>
<p:tagLst xmlns:a="http://schemas.openxmlformats.org/drawingml/2006/main" xmlns:r="http://schemas.openxmlformats.org/officeDocument/2006/relationships" xmlns:p="http://schemas.openxmlformats.org/presentationml/2006/main">
  <p:tag name="NUM" val="4"/>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NUM" val="1"/>
</p:tagLst>
</file>

<file path=ppt/tags/tag197.xml><?xml version="1.0" encoding="utf-8"?>
<p:tagLst xmlns:a="http://schemas.openxmlformats.org/drawingml/2006/main" xmlns:r="http://schemas.openxmlformats.org/officeDocument/2006/relationships" xmlns:p="http://schemas.openxmlformats.org/presentationml/2006/main">
  <p:tag name="NUM" val="2"/>
</p:tagLst>
</file>

<file path=ppt/tags/tag198.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4"/>
</p:tagLst>
</file>

<file path=ppt/tags/tag28.xml><?xml version="1.0" encoding="utf-8"?>
<p:tagLst xmlns:a="http://schemas.openxmlformats.org/drawingml/2006/main" xmlns:r="http://schemas.openxmlformats.org/officeDocument/2006/relationships" xmlns:p="http://schemas.openxmlformats.org/presentationml/2006/main">
  <p:tag name="NUM" val="5"/>
</p:tagLst>
</file>

<file path=ppt/tags/tag29.xml><?xml version="1.0" encoding="utf-8"?>
<p:tagLst xmlns:a="http://schemas.openxmlformats.org/drawingml/2006/main" xmlns:r="http://schemas.openxmlformats.org/officeDocument/2006/relationships" xmlns:p="http://schemas.openxmlformats.org/presentationml/2006/main">
  <p:tag name="NUM" val="6"/>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NUM" val="7"/>
</p:tagLst>
</file>

<file path=ppt/tags/tag31.xml><?xml version="1.0" encoding="utf-8"?>
<p:tagLst xmlns:a="http://schemas.openxmlformats.org/drawingml/2006/main" xmlns:r="http://schemas.openxmlformats.org/officeDocument/2006/relationships" xmlns:p="http://schemas.openxmlformats.org/presentationml/2006/main">
  <p:tag name="NUM" val="8"/>
</p:tagLst>
</file>

<file path=ppt/tags/tag32.xml><?xml version="1.0" encoding="utf-8"?>
<p:tagLst xmlns:a="http://schemas.openxmlformats.org/drawingml/2006/main" xmlns:r="http://schemas.openxmlformats.org/officeDocument/2006/relationships" xmlns:p="http://schemas.openxmlformats.org/presentationml/2006/main">
  <p:tag name="NUM" val="9"/>
</p:tagLst>
</file>

<file path=ppt/tags/tag33.xml><?xml version="1.0" encoding="utf-8"?>
<p:tagLst xmlns:a="http://schemas.openxmlformats.org/drawingml/2006/main" xmlns:r="http://schemas.openxmlformats.org/officeDocument/2006/relationships" xmlns:p="http://schemas.openxmlformats.org/presentationml/2006/main">
  <p:tag name="NUM" val="10"/>
</p:tagLst>
</file>

<file path=ppt/tags/tag34.xml><?xml version="1.0" encoding="utf-8"?>
<p:tagLst xmlns:a="http://schemas.openxmlformats.org/drawingml/2006/main" xmlns:r="http://schemas.openxmlformats.org/officeDocument/2006/relationships" xmlns:p="http://schemas.openxmlformats.org/presentationml/2006/main">
  <p:tag name="NUM" val="11"/>
</p:tagLst>
</file>

<file path=ppt/tags/tag35.xml><?xml version="1.0" encoding="utf-8"?>
<p:tagLst xmlns:a="http://schemas.openxmlformats.org/drawingml/2006/main" xmlns:r="http://schemas.openxmlformats.org/officeDocument/2006/relationships" xmlns:p="http://schemas.openxmlformats.org/presentationml/2006/main">
  <p:tag name="NUM" val="12"/>
</p:tagLst>
</file>

<file path=ppt/tags/tag36.xml><?xml version="1.0" encoding="utf-8"?>
<p:tagLst xmlns:a="http://schemas.openxmlformats.org/drawingml/2006/main" xmlns:r="http://schemas.openxmlformats.org/officeDocument/2006/relationships" xmlns:p="http://schemas.openxmlformats.org/presentationml/2006/main">
  <p:tag name="NUM" val="13"/>
</p:tagLst>
</file>

<file path=ppt/tags/tag37.xml><?xml version="1.0" encoding="utf-8"?>
<p:tagLst xmlns:a="http://schemas.openxmlformats.org/drawingml/2006/main" xmlns:r="http://schemas.openxmlformats.org/officeDocument/2006/relationships" xmlns:p="http://schemas.openxmlformats.org/presentationml/2006/main">
  <p:tag name="NUM" val="14"/>
</p:tagLst>
</file>

<file path=ppt/tags/tag38.xml><?xml version="1.0" encoding="utf-8"?>
<p:tagLst xmlns:a="http://schemas.openxmlformats.org/drawingml/2006/main" xmlns:r="http://schemas.openxmlformats.org/officeDocument/2006/relationships" xmlns:p="http://schemas.openxmlformats.org/presentationml/2006/main">
  <p:tag name="NUM" val="15"/>
</p:tagLst>
</file>

<file path=ppt/tags/tag39.xml><?xml version="1.0" encoding="utf-8"?>
<p:tagLst xmlns:a="http://schemas.openxmlformats.org/drawingml/2006/main" xmlns:r="http://schemas.openxmlformats.org/officeDocument/2006/relationships" xmlns:p="http://schemas.openxmlformats.org/presentationml/2006/main">
  <p:tag name="NUM" val="16"/>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4"/>
</p:tagLst>
</file>

<file path=ppt/tags/tag49.xml><?xml version="1.0" encoding="utf-8"?>
<p:tagLst xmlns:a="http://schemas.openxmlformats.org/drawingml/2006/main" xmlns:r="http://schemas.openxmlformats.org/officeDocument/2006/relationships" xmlns:p="http://schemas.openxmlformats.org/presentationml/2006/main">
  <p:tag name="NUM" val="5"/>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4"/>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4"/>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Royal College">
      <a:dk1>
        <a:sysClr val="windowText" lastClr="000000"/>
      </a:dk1>
      <a:lt1>
        <a:srgbClr val="FFFFFF"/>
      </a:lt1>
      <a:dk2>
        <a:srgbClr val="003A5B"/>
      </a:dk2>
      <a:lt2>
        <a:srgbClr val="E7E6E6"/>
      </a:lt2>
      <a:accent1>
        <a:srgbClr val="007680"/>
      </a:accent1>
      <a:accent2>
        <a:srgbClr val="4B4F54"/>
      </a:accent2>
      <a:accent3>
        <a:srgbClr val="9A3324"/>
      </a:accent3>
      <a:accent4>
        <a:srgbClr val="FFCD00"/>
      </a:accent4>
      <a:accent5>
        <a:srgbClr val="00A3AD"/>
      </a:accent5>
      <a:accent6>
        <a:srgbClr val="671E75"/>
      </a:accent6>
      <a:hlink>
        <a:srgbClr val="003B5C"/>
      </a:hlink>
      <a:folHlink>
        <a:srgbClr val="007680"/>
      </a:folHlink>
    </a:clrScheme>
    <a:fontScheme name="Calibri">
      <a:majorFont>
        <a:latin typeface="Calibri" panose="020F0502020204030204"/>
        <a:ea typeface="Arial"/>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Arial"/>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41809</TotalTime>
  <Words>6126</Words>
  <Application>Microsoft Office PowerPoint</Application>
  <PresentationFormat>Widescreen</PresentationFormat>
  <Paragraphs>453</Paragraphs>
  <Slides>41</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Courier New</vt:lpstr>
      <vt:lpstr>Lucida Grande</vt:lpstr>
      <vt:lpstr>System Font Regular</vt:lpstr>
      <vt:lpstr>Verdana</vt:lpstr>
      <vt:lpstr>Office Theme</vt:lpstr>
      <vt:lpstr>PowerPoint Presentation</vt:lpstr>
      <vt:lpstr>Collaborateurs</vt:lpstr>
      <vt:lpstr>Divulgation de conflits d’intérêts</vt:lpstr>
      <vt:lpstr>Bienvenue!</vt:lpstr>
      <vt:lpstr>Objectifs d’apprentissage</vt:lpstr>
      <vt:lpstr>Comment diriger un comité de compétence</vt:lpstr>
      <vt:lpstr>PowerPoint Presentation</vt:lpstr>
      <vt:lpstr>PowerPoint Presentation</vt:lpstr>
      <vt:lpstr>PowerPoint Presentation</vt:lpstr>
      <vt:lpstr>PowerPoint Presentation</vt:lpstr>
      <vt:lpstr>PowerPoint Presentation</vt:lpstr>
      <vt:lpstr>Walt Disney</vt:lpstr>
      <vt:lpstr>PowerPoint Presentation</vt:lpstr>
      <vt:lpstr>PowerPoint Presentation</vt:lpstr>
      <vt:lpstr>Déroulement d’une réunion </vt:lpstr>
      <vt:lpstr>Enchaînement des réunions du comité de compétence </vt:lpstr>
      <vt:lpstr>Harmoniser avec le schéma tutoriel</vt:lpstr>
      <vt:lpstr>Au début de la réunion</vt:lpstr>
      <vt:lpstr>Rôle de l’évaluateur principal</vt:lpstr>
      <vt:lpstr>Présentation des données (tableaux de bord/portfolios)</vt:lpstr>
      <vt:lpstr>Tableaux de bord longitudinaux</vt:lpstr>
      <vt:lpstr>Après la réunion</vt:lpstr>
      <vt:lpstr>Perfectionnement du corps professoral</vt:lpstr>
      <vt:lpstr>Charge de travail</vt:lpstr>
      <vt:lpstr>Scénario de cas no 1</vt:lpstr>
      <vt:lpstr>Comment les comités de compétence prennent-ils des décisions?</vt:lpstr>
      <vt:lpstr>Tensions dans la prise de décisions en groupe</vt:lpstr>
      <vt:lpstr>Échange de renseignements</vt:lpstr>
      <vt:lpstr>Prise de décisions</vt:lpstr>
      <vt:lpstr>Contrôle des biais cognitifs</vt:lpstr>
      <vt:lpstr>Fonctionnement de groupe</vt:lpstr>
      <vt:lpstr>Contraintes de temps</vt:lpstr>
      <vt:lpstr>Président du comité</vt:lpstr>
      <vt:lpstr>PowerPoint Presentation</vt:lpstr>
      <vt:lpstr>Scénario de cas no 2</vt:lpstr>
      <vt:lpstr>Réflexion collective – recherche de solutions</vt:lpstr>
      <vt:lpstr>Messages clés</vt:lpstr>
      <vt:lpstr>Références</vt:lpstr>
      <vt:lpstr>Références</vt:lpstr>
      <vt:lpstr>Références</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Monique Ong</dc:creator>
  <cp:lastModifiedBy>Murphy, April</cp:lastModifiedBy>
  <cp:revision>305</cp:revision>
  <dcterms:created xsi:type="dcterms:W3CDTF">2018-08-09T17:14:48Z</dcterms:created>
  <dcterms:modified xsi:type="dcterms:W3CDTF">2020-09-30T19:29:07Z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55D58509-22B5-49D7-92D1-EA3E4C34BC82</vt:lpwstr>
  </property>
  <property fmtid="{D5CDD505-2E9C-101B-9397-08002B2CF9AE}" pid="3" name="ArticulatePath">
    <vt:lpwstr>rc-powerpoint-a-textheavy-v2</vt:lpwstr>
  </property>
</Properties>
</file>